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1"/>
  </p:notesMasterIdLst>
  <p:handoutMasterIdLst>
    <p:handoutMasterId r:id="rId22"/>
  </p:handoutMasterIdLst>
  <p:sldIdLst>
    <p:sldId id="256" r:id="rId5"/>
    <p:sldId id="278" r:id="rId6"/>
    <p:sldId id="279" r:id="rId7"/>
    <p:sldId id="284" r:id="rId8"/>
    <p:sldId id="285" r:id="rId9"/>
    <p:sldId id="283" r:id="rId10"/>
    <p:sldId id="281" r:id="rId11"/>
    <p:sldId id="282" r:id="rId12"/>
    <p:sldId id="280" r:id="rId13"/>
    <p:sldId id="286" r:id="rId14"/>
    <p:sldId id="295" r:id="rId15"/>
    <p:sldId id="293" r:id="rId16"/>
    <p:sldId id="294" r:id="rId17"/>
    <p:sldId id="290" r:id="rId18"/>
    <p:sldId id="288" r:id="rId19"/>
    <p:sldId id="292" r:id="rId20"/>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660"/>
  </p:normalViewPr>
  <p:slideViewPr>
    <p:cSldViewPr snapToGrid="0">
      <p:cViewPr varScale="1">
        <p:scale>
          <a:sx n="114" d="100"/>
          <a:sy n="114" d="100"/>
        </p:scale>
        <p:origin x="336" y="6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19B0B-6109-4F03-8805-1E87EE0A2E5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6DB3DFB-C923-49D5-8846-08101E0695A6}">
      <dgm:prSet custT="1"/>
      <dgm:spPr/>
      <dgm:t>
        <a:bodyPr/>
        <a:lstStyle/>
        <a:p>
          <a:pPr algn="just"/>
          <a:r>
            <a:rPr lang="es-ES" sz="1800" dirty="0"/>
            <a:t>Que el beneficio sea útil para el crecimiento de la empresa. El gasto realizado se refleja en el aumento los ingresos o disminución de los egresos.</a:t>
          </a:r>
          <a:endParaRPr lang="es-ES" sz="1300" dirty="0"/>
        </a:p>
        <a:p>
          <a:pPr algn="l"/>
          <a:endParaRPr lang="en-US" sz="1300" dirty="0"/>
        </a:p>
      </dgm:t>
    </dgm:pt>
    <dgm:pt modelId="{0948394C-94ED-42BA-B7DE-0C8CD9BB81E5}" type="parTrans" cxnId="{D4546E6D-2965-466E-BC96-4FE8B0A7D389}">
      <dgm:prSet/>
      <dgm:spPr/>
      <dgm:t>
        <a:bodyPr/>
        <a:lstStyle/>
        <a:p>
          <a:endParaRPr lang="en-US"/>
        </a:p>
      </dgm:t>
    </dgm:pt>
    <dgm:pt modelId="{4D917F64-9481-40B1-864A-56076082A2EE}" type="sibTrans" cxnId="{D4546E6D-2965-466E-BC96-4FE8B0A7D389}">
      <dgm:prSet/>
      <dgm:spPr/>
      <dgm:t>
        <a:bodyPr/>
        <a:lstStyle/>
        <a:p>
          <a:endParaRPr lang="en-US"/>
        </a:p>
      </dgm:t>
    </dgm:pt>
    <dgm:pt modelId="{AA458070-CBBB-43A6-9EC3-F36142BCE7B5}">
      <dgm:prSet custT="1"/>
      <dgm:spPr/>
      <dgm:t>
        <a:bodyPr/>
        <a:lstStyle/>
        <a:p>
          <a:pPr algn="ctr">
            <a:defRPr b="1"/>
          </a:pPr>
          <a:r>
            <a:rPr lang="en-US" sz="2000" dirty="0"/>
            <a:t>1  </a:t>
          </a:r>
        </a:p>
      </dgm:t>
    </dgm:pt>
    <dgm:pt modelId="{9867EA92-FA8B-4202-80BA-1B0B835D73A4}" type="parTrans" cxnId="{025D92C2-BB52-4CB7-B3FE-75670B878443}">
      <dgm:prSet/>
      <dgm:spPr/>
      <dgm:t>
        <a:bodyPr/>
        <a:lstStyle/>
        <a:p>
          <a:endParaRPr lang="en-US"/>
        </a:p>
      </dgm:t>
    </dgm:pt>
    <dgm:pt modelId="{62B06C74-CD12-4E4B-B117-392A27335FF3}" type="sibTrans" cxnId="{025D92C2-BB52-4CB7-B3FE-75670B878443}">
      <dgm:prSet/>
      <dgm:spPr/>
      <dgm:t>
        <a:bodyPr/>
        <a:lstStyle/>
        <a:p>
          <a:endParaRPr lang="en-US"/>
        </a:p>
      </dgm:t>
    </dgm:pt>
    <dgm:pt modelId="{BB14A397-2027-3F42-8E06-D0DA8007EFC4}">
      <dgm:prSet custT="1"/>
      <dgm:spPr/>
      <dgm:t>
        <a:bodyPr/>
        <a:lstStyle/>
        <a:p>
          <a:pPr algn="just"/>
          <a:r>
            <a:rPr lang="es-ES" sz="1800" dirty="0"/>
            <a:t>Debe tratarse de un gasto necesario para que se cumplimenten en forma cabal las actividades de la empresa.</a:t>
          </a:r>
        </a:p>
        <a:p>
          <a:endParaRPr lang="es-ES" sz="1800" dirty="0"/>
        </a:p>
        <a:p>
          <a:pPr algn="just"/>
          <a:endParaRPr lang="en-US" sz="1800" dirty="0"/>
        </a:p>
      </dgm:t>
    </dgm:pt>
    <dgm:pt modelId="{1A84935F-8D12-AF44-938F-B01E09CFEEE0}" type="parTrans" cxnId="{5925F5B7-B44D-9548-B2DA-185781EA78BE}">
      <dgm:prSet/>
      <dgm:spPr/>
      <dgm:t>
        <a:bodyPr/>
        <a:lstStyle/>
        <a:p>
          <a:endParaRPr lang="es-MX"/>
        </a:p>
      </dgm:t>
    </dgm:pt>
    <dgm:pt modelId="{0F566143-4EA2-E342-BB67-04BFC25EF5A3}" type="sibTrans" cxnId="{5925F5B7-B44D-9548-B2DA-185781EA78BE}">
      <dgm:prSet/>
      <dgm:spPr/>
      <dgm:t>
        <a:bodyPr/>
        <a:lstStyle/>
        <a:p>
          <a:endParaRPr lang="es-MX"/>
        </a:p>
      </dgm:t>
    </dgm:pt>
    <dgm:pt modelId="{0EF13FCF-F62B-4C52-A30F-5B1C54FAA605}">
      <dgm:prSet/>
      <dgm:spPr/>
      <dgm:t>
        <a:bodyPr/>
        <a:lstStyle/>
        <a:p>
          <a:pPr algn="just"/>
          <a:r>
            <a:rPr lang="es-MX" dirty="0"/>
            <a:t>Vinculado con el objeto social de la empresa.</a:t>
          </a:r>
          <a:endParaRPr lang="en-US" dirty="0"/>
        </a:p>
      </dgm:t>
    </dgm:pt>
    <dgm:pt modelId="{915C33C5-778F-45CD-BA94-3ADD48BE91ED}" type="parTrans" cxnId="{77D6A543-EBA8-40CA-96C9-37575C68DAD1}">
      <dgm:prSet/>
      <dgm:spPr/>
      <dgm:t>
        <a:bodyPr/>
        <a:lstStyle/>
        <a:p>
          <a:endParaRPr lang="es-ES"/>
        </a:p>
      </dgm:t>
    </dgm:pt>
    <dgm:pt modelId="{D3C3CA62-5451-4A25-8F99-D6EB77DD25C5}" type="sibTrans" cxnId="{77D6A543-EBA8-40CA-96C9-37575C68DAD1}">
      <dgm:prSet/>
      <dgm:spPr/>
      <dgm:t>
        <a:bodyPr/>
        <a:lstStyle/>
        <a:p>
          <a:endParaRPr lang="es-ES"/>
        </a:p>
      </dgm:t>
    </dgm:pt>
    <dgm:pt modelId="{2A0D810B-27AB-A24D-AC7A-CF19F4E53801}" type="pres">
      <dgm:prSet presAssocID="{68419B0B-6109-4F03-8805-1E87EE0A2E51}" presName="root" presStyleCnt="0">
        <dgm:presLayoutVars>
          <dgm:chMax/>
          <dgm:chPref/>
          <dgm:animLvl val="lvl"/>
        </dgm:presLayoutVars>
      </dgm:prSet>
      <dgm:spPr/>
    </dgm:pt>
    <dgm:pt modelId="{20338E56-80DE-794F-BA2F-8BFA2E4D986B}" type="pres">
      <dgm:prSet presAssocID="{68419B0B-6109-4F03-8805-1E87EE0A2E51}" presName="divider" presStyleLbl="fgAcc1" presStyleIdx="0" presStyleCnt="5" custLinFactNeighborX="2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FF8AE134-61D6-1D4A-868D-C68F22C0E6D7}" type="pres">
      <dgm:prSet presAssocID="{68419B0B-6109-4F03-8805-1E87EE0A2E51}" presName="nodes" presStyleCnt="0">
        <dgm:presLayoutVars>
          <dgm:chMax/>
          <dgm:chPref/>
          <dgm:animLvl val="lvl"/>
        </dgm:presLayoutVars>
      </dgm:prSet>
      <dgm:spPr/>
    </dgm:pt>
    <dgm:pt modelId="{A09F3FCF-71B2-46AC-9D34-41E68CC6FBF9}" type="pres">
      <dgm:prSet presAssocID="{B6DB3DFB-C923-49D5-8846-08101E0695A6}" presName="composite" presStyleCnt="0"/>
      <dgm:spPr/>
    </dgm:pt>
    <dgm:pt modelId="{809E9BD1-207F-4A36-B07B-EB06426F07FC}" type="pres">
      <dgm:prSet presAssocID="{B6DB3DFB-C923-49D5-8846-08101E0695A6}" presName="ConnectorPoint" presStyleLbl="lnNode1" presStyleIdx="0" presStyleCnt="4"/>
      <dgm:spPr/>
    </dgm:pt>
    <dgm:pt modelId="{FD36E0F6-D6BD-4244-8EEC-3A53A894DECB}" type="pres">
      <dgm:prSet presAssocID="{B6DB3DFB-C923-49D5-8846-08101E0695A6}" presName="DropPinPlaceHolder" presStyleCnt="0"/>
      <dgm:spPr/>
    </dgm:pt>
    <dgm:pt modelId="{63CC4DC7-50C3-4F5E-88E9-9A5A6DC96792}" type="pres">
      <dgm:prSet presAssocID="{B6DB3DFB-C923-49D5-8846-08101E0695A6}" presName="DropPin" presStyleLbl="alignNode1" presStyleIdx="0" presStyleCnt="4" custLinFactY="-70842" custLinFactNeighborX="-1249" custLinFactNeighborY="-100000"/>
      <dgm:spPr/>
    </dgm:pt>
    <dgm:pt modelId="{B284C33E-A57C-474F-92EF-2DA75246309D}" type="pres">
      <dgm:prSet presAssocID="{B6DB3DFB-C923-49D5-8846-08101E0695A6}" presName="Ellipse" presStyleLbl="fgAcc1" presStyleIdx="1" presStyleCnt="5"/>
      <dgm:spPr/>
    </dgm:pt>
    <dgm:pt modelId="{7288B4BE-6350-4256-B69A-A12B47B8E510}" type="pres">
      <dgm:prSet presAssocID="{B6DB3DFB-C923-49D5-8846-08101E0695A6}" presName="L2TextContainer" presStyleLbl="revTx" presStyleIdx="0" presStyleCnt="8">
        <dgm:presLayoutVars>
          <dgm:bulletEnabled val="1"/>
        </dgm:presLayoutVars>
      </dgm:prSet>
      <dgm:spPr/>
    </dgm:pt>
    <dgm:pt modelId="{D338463A-3D1F-41D7-81D3-A4F1C739AED7}" type="pres">
      <dgm:prSet presAssocID="{B6DB3DFB-C923-49D5-8846-08101E0695A6}" presName="L1TextContainer" presStyleLbl="revTx" presStyleIdx="1" presStyleCnt="8" custScaleX="149004" custScaleY="317960" custLinFactY="200000" custLinFactNeighborX="98599" custLinFactNeighborY="288403">
        <dgm:presLayoutVars>
          <dgm:chMax val="1"/>
          <dgm:chPref val="1"/>
          <dgm:bulletEnabled val="1"/>
        </dgm:presLayoutVars>
      </dgm:prSet>
      <dgm:spPr/>
    </dgm:pt>
    <dgm:pt modelId="{BEEFD8A5-D522-4DAC-8DA1-E3F01E97A80F}" type="pres">
      <dgm:prSet presAssocID="{B6DB3DFB-C923-49D5-8846-08101E0695A6}" presName="ConnectLine" presStyleLbl="sibTrans1D1" presStyleIdx="0" presStyleCnt="4" custLinFactNeighborX="-32986" custLinFactNeighborY="-58425"/>
      <dgm:spPr/>
    </dgm:pt>
    <dgm:pt modelId="{DF788833-5DA5-49F5-B3A2-EFE6DD1B7737}" type="pres">
      <dgm:prSet presAssocID="{B6DB3DFB-C923-49D5-8846-08101E0695A6}" presName="EmptyPlaceHolder" presStyleCnt="0"/>
      <dgm:spPr/>
    </dgm:pt>
    <dgm:pt modelId="{52CCD24C-1A37-4FA8-A679-F2D59255F87B}" type="pres">
      <dgm:prSet presAssocID="{4D917F64-9481-40B1-864A-56076082A2EE}" presName="spaceBetweenRectangles" presStyleCnt="0"/>
      <dgm:spPr/>
    </dgm:pt>
    <dgm:pt modelId="{446A9EF7-967E-9449-BFA2-26A3E364AE2D}" type="pres">
      <dgm:prSet presAssocID="{AA458070-CBBB-43A6-9EC3-F36142BCE7B5}" presName="composite" presStyleCnt="0"/>
      <dgm:spPr/>
    </dgm:pt>
    <dgm:pt modelId="{ABD2EA9C-AC6A-5347-95D5-7DCFD15C5343}" type="pres">
      <dgm:prSet presAssocID="{AA458070-CBBB-43A6-9EC3-F36142BCE7B5}" presName="ConnectorPoint" presStyleLbl="lnNode1" presStyleIdx="1" presStyleCnt="4"/>
      <dgm:spPr>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gm:spPr>
    </dgm:pt>
    <dgm:pt modelId="{4FA22890-9FCA-6C4A-B3DF-51C735FFAE99}" type="pres">
      <dgm:prSet presAssocID="{AA458070-CBBB-43A6-9EC3-F36142BCE7B5}" presName="DropPinPlaceHolder" presStyleCnt="0"/>
      <dgm:spPr/>
    </dgm:pt>
    <dgm:pt modelId="{EE0C40DC-C1AD-BA49-A864-6BB0B4BB1AEF}" type="pres">
      <dgm:prSet presAssocID="{AA458070-CBBB-43A6-9EC3-F36142BCE7B5}" presName="DropPin" presStyleLbl="alignNode1" presStyleIdx="1" presStyleCnt="4" custLinFactX="-100000" custLinFactNeighborX="-105010" custLinFactNeighborY="3641"/>
      <dgm:spPr/>
    </dgm:pt>
    <dgm:pt modelId="{7781AD49-6DFF-9049-B8FA-11E11C67F1E9}" type="pres">
      <dgm:prSet presAssocID="{AA458070-CBBB-43A6-9EC3-F36142BCE7B5}"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938516B9-BBFD-5B47-B874-8C1E618767E7}" type="pres">
      <dgm:prSet presAssocID="{AA458070-CBBB-43A6-9EC3-F36142BCE7B5}" presName="L2TextContainer" presStyleLbl="revTx" presStyleIdx="2" presStyleCnt="8">
        <dgm:presLayoutVars>
          <dgm:bulletEnabled val="1"/>
        </dgm:presLayoutVars>
      </dgm:prSet>
      <dgm:spPr/>
    </dgm:pt>
    <dgm:pt modelId="{A4512EE2-5C03-3546-AAF1-689784CDBD0B}" type="pres">
      <dgm:prSet presAssocID="{AA458070-CBBB-43A6-9EC3-F36142BCE7B5}" presName="L1TextContainer" presStyleLbl="revTx" presStyleIdx="3" presStyleCnt="8" custFlipHor="0" custScaleX="14575" custScaleY="32395" custLinFactX="-36459" custLinFactY="-338133" custLinFactNeighborX="-100000" custLinFactNeighborY="-400000">
        <dgm:presLayoutVars>
          <dgm:chMax val="1"/>
          <dgm:chPref val="1"/>
          <dgm:bulletEnabled val="1"/>
        </dgm:presLayoutVars>
      </dgm:prSet>
      <dgm:spPr/>
    </dgm:pt>
    <dgm:pt modelId="{C386E68F-0147-9141-B42A-071BBD43F8DC}" type="pres">
      <dgm:prSet presAssocID="{AA458070-CBBB-43A6-9EC3-F36142BCE7B5}" presName="ConnectLine" presStyleLbl="sibTrans1D1" presStyleIdx="1" presStyleCnt="4" custLinFactX="-1441528" custLinFactNeighborX="-1500000" custLinFactNeighborY="0"/>
      <dgm:spPr>
        <a:noFill/>
        <a:ln w="12700" cap="flat" cmpd="sng" algn="ctr">
          <a:solidFill>
            <a:schemeClr val="accent2">
              <a:hueOff val="-3350846"/>
              <a:satOff val="-70"/>
              <a:lumOff val="1176"/>
              <a:alphaOff val="0"/>
            </a:schemeClr>
          </a:solidFill>
          <a:prstDash val="dash"/>
          <a:miter lim="800000"/>
        </a:ln>
        <a:effectLst/>
      </dgm:spPr>
    </dgm:pt>
    <dgm:pt modelId="{15C87E8E-A0D1-A44F-B7A6-A5DE771E184D}" type="pres">
      <dgm:prSet presAssocID="{AA458070-CBBB-43A6-9EC3-F36142BCE7B5}" presName="EmptyPlaceHolder" presStyleCnt="0"/>
      <dgm:spPr/>
    </dgm:pt>
    <dgm:pt modelId="{B34A0506-8911-A943-8BB6-1F3DA8C1A4BB}" type="pres">
      <dgm:prSet presAssocID="{62B06C74-CD12-4E4B-B117-392A27335FF3}" presName="spaceBetweenRectangles" presStyleCnt="0"/>
      <dgm:spPr/>
    </dgm:pt>
    <dgm:pt modelId="{3AC1107E-73D1-40F1-964B-D4CA72125704}" type="pres">
      <dgm:prSet presAssocID="{BB14A397-2027-3F42-8E06-D0DA8007EFC4}" presName="composite" presStyleCnt="0"/>
      <dgm:spPr/>
    </dgm:pt>
    <dgm:pt modelId="{ADD69788-7ABE-4BFA-9433-86FC057C0DE4}" type="pres">
      <dgm:prSet presAssocID="{BB14A397-2027-3F42-8E06-D0DA8007EFC4}" presName="ConnectorPoint" presStyleLbl="lnNode1" presStyleIdx="2" presStyleCnt="4"/>
      <dgm:spPr/>
    </dgm:pt>
    <dgm:pt modelId="{0D4F74FF-7603-42D2-8EEE-7A7966B64D90}" type="pres">
      <dgm:prSet presAssocID="{BB14A397-2027-3F42-8E06-D0DA8007EFC4}" presName="DropPinPlaceHolder" presStyleCnt="0"/>
      <dgm:spPr/>
    </dgm:pt>
    <dgm:pt modelId="{0B9094FD-4B95-469E-AC70-FC1CDD423099}" type="pres">
      <dgm:prSet presAssocID="{BB14A397-2027-3F42-8E06-D0DA8007EFC4}" presName="DropPin" presStyleLbl="alignNode1" presStyleIdx="2" presStyleCnt="4" custLinFactY="-48063" custLinFactNeighborX="1959" custLinFactNeighborY="-100000"/>
      <dgm:spPr/>
    </dgm:pt>
    <dgm:pt modelId="{E8F49328-3D42-490C-8B67-C1C8E287AD05}" type="pres">
      <dgm:prSet presAssocID="{BB14A397-2027-3F42-8E06-D0DA8007EFC4}" presName="Ellipse" presStyleLbl="fgAcc1" presStyleIdx="3" presStyleCnt="5"/>
      <dgm:spPr/>
    </dgm:pt>
    <dgm:pt modelId="{2D65E108-CCF8-4259-A304-C3A693BF37F9}" type="pres">
      <dgm:prSet presAssocID="{BB14A397-2027-3F42-8E06-D0DA8007EFC4}" presName="L2TextContainer" presStyleLbl="revTx" presStyleIdx="4" presStyleCnt="8">
        <dgm:presLayoutVars>
          <dgm:bulletEnabled val="1"/>
        </dgm:presLayoutVars>
      </dgm:prSet>
      <dgm:spPr/>
    </dgm:pt>
    <dgm:pt modelId="{20388222-62A8-46B1-B022-A1D77997F4C6}" type="pres">
      <dgm:prSet presAssocID="{BB14A397-2027-3F42-8E06-D0DA8007EFC4}" presName="L1TextContainer" presStyleLbl="revTx" presStyleIdx="5" presStyleCnt="8" custScaleY="320433" custLinFactNeighborX="7216" custLinFactNeighborY="-12620">
        <dgm:presLayoutVars>
          <dgm:chMax val="1"/>
          <dgm:chPref val="1"/>
          <dgm:bulletEnabled val="1"/>
        </dgm:presLayoutVars>
      </dgm:prSet>
      <dgm:spPr/>
    </dgm:pt>
    <dgm:pt modelId="{4E0CB453-D9A6-4AFE-984D-4CF0F2B0203A}" type="pres">
      <dgm:prSet presAssocID="{BB14A397-2027-3F42-8E06-D0DA8007EFC4}" presName="ConnectLine" presStyleLbl="sibTrans1D1" presStyleIdx="2" presStyleCnt="4" custLinFactNeighborY="-51222"/>
      <dgm:spPr/>
    </dgm:pt>
    <dgm:pt modelId="{9F3D8EE0-5F18-4322-ABAA-5F6A042E97BC}" type="pres">
      <dgm:prSet presAssocID="{BB14A397-2027-3F42-8E06-D0DA8007EFC4}" presName="EmptyPlaceHolder" presStyleCnt="0"/>
      <dgm:spPr/>
    </dgm:pt>
    <dgm:pt modelId="{25E7686C-FBD6-4980-B9D6-05DCC215F214}" type="pres">
      <dgm:prSet presAssocID="{0F566143-4EA2-E342-BB67-04BFC25EF5A3}" presName="spaceBetweenRectangles" presStyleCnt="0"/>
      <dgm:spPr/>
    </dgm:pt>
    <dgm:pt modelId="{26F03C53-C0D1-430C-9F91-57805EC76237}" type="pres">
      <dgm:prSet presAssocID="{0EF13FCF-F62B-4C52-A30F-5B1C54FAA605}" presName="composite" presStyleCnt="0"/>
      <dgm:spPr/>
    </dgm:pt>
    <dgm:pt modelId="{61747AC8-1C09-4370-9B71-B587E60D76DA}" type="pres">
      <dgm:prSet presAssocID="{0EF13FCF-F62B-4C52-A30F-5B1C54FAA605}" presName="ConnectorPoint" presStyleLbl="lnNode1" presStyleIdx="3" presStyleCnt="4"/>
      <dgm:spPr/>
    </dgm:pt>
    <dgm:pt modelId="{AA034A72-8289-494E-BA97-FD8427F5CA96}" type="pres">
      <dgm:prSet presAssocID="{0EF13FCF-F62B-4C52-A30F-5B1C54FAA605}" presName="DropPinPlaceHolder" presStyleCnt="0"/>
      <dgm:spPr/>
    </dgm:pt>
    <dgm:pt modelId="{1236A4A8-CA6B-4621-98A7-E23C8C0C7BC1}" type="pres">
      <dgm:prSet presAssocID="{0EF13FCF-F62B-4C52-A30F-5B1C54FAA605}" presName="DropPin" presStyleLbl="alignNode1" presStyleIdx="3" presStyleCnt="4" custFlipVert="1" custScaleX="40063" custScaleY="32532" custLinFactX="300000" custLinFactY="100000" custLinFactNeighborX="384258" custLinFactNeighborY="161943"/>
      <dgm:spPr/>
    </dgm:pt>
    <dgm:pt modelId="{94B46C49-8AD5-4BAC-8978-6564C9AD1933}" type="pres">
      <dgm:prSet presAssocID="{0EF13FCF-F62B-4C52-A30F-5B1C54FAA605}" presName="Ellipse" presStyleLbl="fgAcc1" presStyleIdx="4" presStyleCnt="5"/>
      <dgm:spPr>
        <a:gradFill rotWithShape="0">
          <a:gsLst>
            <a:gs pos="0">
              <a:schemeClr val="bg1"/>
            </a:gs>
            <a:gs pos="100000">
              <a:schemeClr val="accent6">
                <a:tint val="61000"/>
                <a:satMod val="150000"/>
                <a:lumMod val="100000"/>
              </a:schemeClr>
            </a:gs>
          </a:gsLst>
          <a:path path="circle">
            <a:fillToRect l="100000" t="100000" r="100000" b="100000"/>
          </a:path>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AD23E105-D5B5-471A-AD08-DACEB3F8D6F1}" type="pres">
      <dgm:prSet presAssocID="{0EF13FCF-F62B-4C52-A30F-5B1C54FAA605}" presName="L2TextContainer" presStyleLbl="revTx" presStyleIdx="6" presStyleCnt="8">
        <dgm:presLayoutVars>
          <dgm:bulletEnabled val="1"/>
        </dgm:presLayoutVars>
      </dgm:prSet>
      <dgm:spPr/>
    </dgm:pt>
    <dgm:pt modelId="{4F7DB5AF-3953-4D48-8E78-F4A34AD9011D}" type="pres">
      <dgm:prSet presAssocID="{0EF13FCF-F62B-4C52-A30F-5B1C54FAA605}" presName="L1TextContainer" presStyleLbl="revTx" presStyleIdx="7" presStyleCnt="8" custScaleY="407062" custLinFactX="-95198" custLinFactY="-200000" custLinFactNeighborX="-100000" custLinFactNeighborY="-229411">
        <dgm:presLayoutVars>
          <dgm:chMax val="1"/>
          <dgm:chPref val="1"/>
          <dgm:bulletEnabled val="1"/>
        </dgm:presLayoutVars>
      </dgm:prSet>
      <dgm:spPr/>
    </dgm:pt>
    <dgm:pt modelId="{509D3C80-9DD6-42E9-AF70-64C2F64583D4}" type="pres">
      <dgm:prSet presAssocID="{0EF13FCF-F62B-4C52-A30F-5B1C54FAA605}" presName="ConnectLine" presStyleLbl="sibTrans1D1" presStyleIdx="3" presStyleCnt="4" custLinFactX="4900000" custLinFactNeighborX="4981920" custLinFactNeighborY="56678"/>
      <dgm:spPr/>
    </dgm:pt>
    <dgm:pt modelId="{13175C6F-2DB8-4F6C-8C64-E3AFFF9C5E80}" type="pres">
      <dgm:prSet presAssocID="{0EF13FCF-F62B-4C52-A30F-5B1C54FAA605}" presName="EmptyPlaceHolder" presStyleCnt="0"/>
      <dgm:spPr/>
    </dgm:pt>
  </dgm:ptLst>
  <dgm:cxnLst>
    <dgm:cxn modelId="{9D386A10-DF5C-4087-B513-414D9B77357D}" type="presOf" srcId="{BB14A397-2027-3F42-8E06-D0DA8007EFC4}" destId="{20388222-62A8-46B1-B022-A1D77997F4C6}" srcOrd="0" destOrd="0" presId="urn:microsoft.com/office/officeart/2017/3/layout/DropPinTimeline"/>
    <dgm:cxn modelId="{49DF4F24-668B-514A-BD0D-73F44E3A1304}" type="presOf" srcId="{AA458070-CBBB-43A6-9EC3-F36142BCE7B5}" destId="{A4512EE2-5C03-3546-AAF1-689784CDBD0B}" srcOrd="0" destOrd="0" presId="urn:microsoft.com/office/officeart/2017/3/layout/DropPinTimeline"/>
    <dgm:cxn modelId="{3E0F2E29-7ED2-4797-AEAC-057D8C2D1500}" type="presOf" srcId="{0EF13FCF-F62B-4C52-A30F-5B1C54FAA605}" destId="{4F7DB5AF-3953-4D48-8E78-F4A34AD9011D}" srcOrd="0" destOrd="0" presId="urn:microsoft.com/office/officeart/2017/3/layout/DropPinTimeline"/>
    <dgm:cxn modelId="{77D6A543-EBA8-40CA-96C9-37575C68DAD1}" srcId="{68419B0B-6109-4F03-8805-1E87EE0A2E51}" destId="{0EF13FCF-F62B-4C52-A30F-5B1C54FAA605}" srcOrd="3" destOrd="0" parTransId="{915C33C5-778F-45CD-BA94-3ADD48BE91ED}" sibTransId="{D3C3CA62-5451-4A25-8F99-D6EB77DD25C5}"/>
    <dgm:cxn modelId="{D4546E6D-2965-466E-BC96-4FE8B0A7D389}" srcId="{68419B0B-6109-4F03-8805-1E87EE0A2E51}" destId="{B6DB3DFB-C923-49D5-8846-08101E0695A6}" srcOrd="0" destOrd="0" parTransId="{0948394C-94ED-42BA-B7DE-0C8CD9BB81E5}" sibTransId="{4D917F64-9481-40B1-864A-56076082A2EE}"/>
    <dgm:cxn modelId="{5925F5B7-B44D-9548-B2DA-185781EA78BE}" srcId="{68419B0B-6109-4F03-8805-1E87EE0A2E51}" destId="{BB14A397-2027-3F42-8E06-D0DA8007EFC4}" srcOrd="2" destOrd="0" parTransId="{1A84935F-8D12-AF44-938F-B01E09CFEEE0}" sibTransId="{0F566143-4EA2-E342-BB67-04BFC25EF5A3}"/>
    <dgm:cxn modelId="{025D92C2-BB52-4CB7-B3FE-75670B878443}" srcId="{68419B0B-6109-4F03-8805-1E87EE0A2E51}" destId="{AA458070-CBBB-43A6-9EC3-F36142BCE7B5}" srcOrd="1" destOrd="0" parTransId="{9867EA92-FA8B-4202-80BA-1B0B835D73A4}" sibTransId="{62B06C74-CD12-4E4B-B117-392A27335FF3}"/>
    <dgm:cxn modelId="{9F19A2CA-F96A-4EB1-95E4-6A1C4BF02A9B}" type="presOf" srcId="{B6DB3DFB-C923-49D5-8846-08101E0695A6}" destId="{D338463A-3D1F-41D7-81D3-A4F1C739AED7}" srcOrd="0" destOrd="0" presId="urn:microsoft.com/office/officeart/2017/3/layout/DropPinTimeline"/>
    <dgm:cxn modelId="{EAFD09F5-3EC0-4B47-A7AB-E8E850468235}" type="presOf" srcId="{68419B0B-6109-4F03-8805-1E87EE0A2E51}" destId="{2A0D810B-27AB-A24D-AC7A-CF19F4E53801}" srcOrd="0" destOrd="0" presId="urn:microsoft.com/office/officeart/2017/3/layout/DropPinTimeline"/>
    <dgm:cxn modelId="{579C1AB6-1CDF-8148-821D-D87F1F47D6E5}" type="presParOf" srcId="{2A0D810B-27AB-A24D-AC7A-CF19F4E53801}" destId="{20338E56-80DE-794F-BA2F-8BFA2E4D986B}" srcOrd="0" destOrd="0" presId="urn:microsoft.com/office/officeart/2017/3/layout/DropPinTimeline"/>
    <dgm:cxn modelId="{994B93A5-CE42-EF4F-91A3-0053EB4E8109}" type="presParOf" srcId="{2A0D810B-27AB-A24D-AC7A-CF19F4E53801}" destId="{FF8AE134-61D6-1D4A-868D-C68F22C0E6D7}" srcOrd="1" destOrd="0" presId="urn:microsoft.com/office/officeart/2017/3/layout/DropPinTimeline"/>
    <dgm:cxn modelId="{8B1A86E2-E669-4B09-86C3-B491EA588080}" type="presParOf" srcId="{FF8AE134-61D6-1D4A-868D-C68F22C0E6D7}" destId="{A09F3FCF-71B2-46AC-9D34-41E68CC6FBF9}" srcOrd="0" destOrd="0" presId="urn:microsoft.com/office/officeart/2017/3/layout/DropPinTimeline"/>
    <dgm:cxn modelId="{887B6C0A-F883-47F9-B99C-94207916C898}" type="presParOf" srcId="{A09F3FCF-71B2-46AC-9D34-41E68CC6FBF9}" destId="{809E9BD1-207F-4A36-B07B-EB06426F07FC}" srcOrd="0" destOrd="0" presId="urn:microsoft.com/office/officeart/2017/3/layout/DropPinTimeline"/>
    <dgm:cxn modelId="{B2449BCA-C87F-4AD8-84D0-F382BA8A1EAD}" type="presParOf" srcId="{A09F3FCF-71B2-46AC-9D34-41E68CC6FBF9}" destId="{FD36E0F6-D6BD-4244-8EEC-3A53A894DECB}" srcOrd="1" destOrd="0" presId="urn:microsoft.com/office/officeart/2017/3/layout/DropPinTimeline"/>
    <dgm:cxn modelId="{CA600DCE-0364-4C6F-986E-153A8DD06672}" type="presParOf" srcId="{FD36E0F6-D6BD-4244-8EEC-3A53A894DECB}" destId="{63CC4DC7-50C3-4F5E-88E9-9A5A6DC96792}" srcOrd="0" destOrd="0" presId="urn:microsoft.com/office/officeart/2017/3/layout/DropPinTimeline"/>
    <dgm:cxn modelId="{B5AB7C0B-A5E8-4064-8E76-30BA64E1F171}" type="presParOf" srcId="{FD36E0F6-D6BD-4244-8EEC-3A53A894DECB}" destId="{B284C33E-A57C-474F-92EF-2DA75246309D}" srcOrd="1" destOrd="0" presId="urn:microsoft.com/office/officeart/2017/3/layout/DropPinTimeline"/>
    <dgm:cxn modelId="{10763117-4718-4CB8-A8CB-5052B8010CD8}" type="presParOf" srcId="{A09F3FCF-71B2-46AC-9D34-41E68CC6FBF9}" destId="{7288B4BE-6350-4256-B69A-A12B47B8E510}" srcOrd="2" destOrd="0" presId="urn:microsoft.com/office/officeart/2017/3/layout/DropPinTimeline"/>
    <dgm:cxn modelId="{B0D21644-FD8B-4A8D-9759-F1F42891C97B}" type="presParOf" srcId="{A09F3FCF-71B2-46AC-9D34-41E68CC6FBF9}" destId="{D338463A-3D1F-41D7-81D3-A4F1C739AED7}" srcOrd="3" destOrd="0" presId="urn:microsoft.com/office/officeart/2017/3/layout/DropPinTimeline"/>
    <dgm:cxn modelId="{A8155A9E-AFB3-4001-B53C-599A5F3ACDDA}" type="presParOf" srcId="{A09F3FCF-71B2-46AC-9D34-41E68CC6FBF9}" destId="{BEEFD8A5-D522-4DAC-8DA1-E3F01E97A80F}" srcOrd="4" destOrd="0" presId="urn:microsoft.com/office/officeart/2017/3/layout/DropPinTimeline"/>
    <dgm:cxn modelId="{F72E1553-DA26-40EA-BB52-B8C3FFFEFE9C}" type="presParOf" srcId="{A09F3FCF-71B2-46AC-9D34-41E68CC6FBF9}" destId="{DF788833-5DA5-49F5-B3A2-EFE6DD1B7737}" srcOrd="5" destOrd="0" presId="urn:microsoft.com/office/officeart/2017/3/layout/DropPinTimeline"/>
    <dgm:cxn modelId="{F917DC18-6DF0-4C8D-A892-2F9366BE147C}" type="presParOf" srcId="{FF8AE134-61D6-1D4A-868D-C68F22C0E6D7}" destId="{52CCD24C-1A37-4FA8-A679-F2D59255F87B}" srcOrd="1" destOrd="0" presId="urn:microsoft.com/office/officeart/2017/3/layout/DropPinTimeline"/>
    <dgm:cxn modelId="{2DC76F4E-5DAC-FE47-8D3B-01ED9EBEF2F2}" type="presParOf" srcId="{FF8AE134-61D6-1D4A-868D-C68F22C0E6D7}" destId="{446A9EF7-967E-9449-BFA2-26A3E364AE2D}" srcOrd="2" destOrd="0" presId="urn:microsoft.com/office/officeart/2017/3/layout/DropPinTimeline"/>
    <dgm:cxn modelId="{BA4F21BF-7592-004A-8C70-D0162AB95DA3}" type="presParOf" srcId="{446A9EF7-967E-9449-BFA2-26A3E364AE2D}" destId="{ABD2EA9C-AC6A-5347-95D5-7DCFD15C5343}" srcOrd="0" destOrd="0" presId="urn:microsoft.com/office/officeart/2017/3/layout/DropPinTimeline"/>
    <dgm:cxn modelId="{69C239E0-6414-1B4D-BCC5-D3353BDD8848}" type="presParOf" srcId="{446A9EF7-967E-9449-BFA2-26A3E364AE2D}" destId="{4FA22890-9FCA-6C4A-B3DF-51C735FFAE99}" srcOrd="1" destOrd="0" presId="urn:microsoft.com/office/officeart/2017/3/layout/DropPinTimeline"/>
    <dgm:cxn modelId="{311F3F61-3768-AF4B-9DE8-AC40572ABEC1}" type="presParOf" srcId="{4FA22890-9FCA-6C4A-B3DF-51C735FFAE99}" destId="{EE0C40DC-C1AD-BA49-A864-6BB0B4BB1AEF}" srcOrd="0" destOrd="0" presId="urn:microsoft.com/office/officeart/2017/3/layout/DropPinTimeline"/>
    <dgm:cxn modelId="{E0EDA7B9-0D10-744A-96D0-F1659836428D}" type="presParOf" srcId="{4FA22890-9FCA-6C4A-B3DF-51C735FFAE99}" destId="{7781AD49-6DFF-9049-B8FA-11E11C67F1E9}" srcOrd="1" destOrd="0" presId="urn:microsoft.com/office/officeart/2017/3/layout/DropPinTimeline"/>
    <dgm:cxn modelId="{A25EEF37-83B4-7B4D-B37D-06A25AB603B6}" type="presParOf" srcId="{446A9EF7-967E-9449-BFA2-26A3E364AE2D}" destId="{938516B9-BBFD-5B47-B874-8C1E618767E7}" srcOrd="2" destOrd="0" presId="urn:microsoft.com/office/officeart/2017/3/layout/DropPinTimeline"/>
    <dgm:cxn modelId="{81A43B8F-CC7E-F946-8FC2-CFA1CF7F1620}" type="presParOf" srcId="{446A9EF7-967E-9449-BFA2-26A3E364AE2D}" destId="{A4512EE2-5C03-3546-AAF1-689784CDBD0B}" srcOrd="3" destOrd="0" presId="urn:microsoft.com/office/officeart/2017/3/layout/DropPinTimeline"/>
    <dgm:cxn modelId="{C4556E41-CF7B-E141-9EC3-A2D8C7A8819B}" type="presParOf" srcId="{446A9EF7-967E-9449-BFA2-26A3E364AE2D}" destId="{C386E68F-0147-9141-B42A-071BBD43F8DC}" srcOrd="4" destOrd="0" presId="urn:microsoft.com/office/officeart/2017/3/layout/DropPinTimeline"/>
    <dgm:cxn modelId="{5FE6BECE-CD3E-B644-8E6E-457034ABAA33}" type="presParOf" srcId="{446A9EF7-967E-9449-BFA2-26A3E364AE2D}" destId="{15C87E8E-A0D1-A44F-B7A6-A5DE771E184D}" srcOrd="5" destOrd="0" presId="urn:microsoft.com/office/officeart/2017/3/layout/DropPinTimeline"/>
    <dgm:cxn modelId="{43026459-7ECC-B041-9161-9B9DE127870C}" type="presParOf" srcId="{FF8AE134-61D6-1D4A-868D-C68F22C0E6D7}" destId="{B34A0506-8911-A943-8BB6-1F3DA8C1A4BB}" srcOrd="3" destOrd="0" presId="urn:microsoft.com/office/officeart/2017/3/layout/DropPinTimeline"/>
    <dgm:cxn modelId="{1DD9CF47-18BC-4467-9741-D5720248E755}" type="presParOf" srcId="{FF8AE134-61D6-1D4A-868D-C68F22C0E6D7}" destId="{3AC1107E-73D1-40F1-964B-D4CA72125704}" srcOrd="4" destOrd="0" presId="urn:microsoft.com/office/officeart/2017/3/layout/DropPinTimeline"/>
    <dgm:cxn modelId="{69D0AC6D-1767-4606-9796-0FFE8388D6A5}" type="presParOf" srcId="{3AC1107E-73D1-40F1-964B-D4CA72125704}" destId="{ADD69788-7ABE-4BFA-9433-86FC057C0DE4}" srcOrd="0" destOrd="0" presId="urn:microsoft.com/office/officeart/2017/3/layout/DropPinTimeline"/>
    <dgm:cxn modelId="{7B5DFEC2-0C1C-4F51-82B0-E0D76E708C63}" type="presParOf" srcId="{3AC1107E-73D1-40F1-964B-D4CA72125704}" destId="{0D4F74FF-7603-42D2-8EEE-7A7966B64D90}" srcOrd="1" destOrd="0" presId="urn:microsoft.com/office/officeart/2017/3/layout/DropPinTimeline"/>
    <dgm:cxn modelId="{0CAC8CB1-C38A-46D8-AD59-5626B059AB84}" type="presParOf" srcId="{0D4F74FF-7603-42D2-8EEE-7A7966B64D90}" destId="{0B9094FD-4B95-469E-AC70-FC1CDD423099}" srcOrd="0" destOrd="0" presId="urn:microsoft.com/office/officeart/2017/3/layout/DropPinTimeline"/>
    <dgm:cxn modelId="{CF5F5A63-52D6-4E51-9744-1974897CD995}" type="presParOf" srcId="{0D4F74FF-7603-42D2-8EEE-7A7966B64D90}" destId="{E8F49328-3D42-490C-8B67-C1C8E287AD05}" srcOrd="1" destOrd="0" presId="urn:microsoft.com/office/officeart/2017/3/layout/DropPinTimeline"/>
    <dgm:cxn modelId="{3F56A2C0-816F-4145-A78F-A39B7B6C8757}" type="presParOf" srcId="{3AC1107E-73D1-40F1-964B-D4CA72125704}" destId="{2D65E108-CCF8-4259-A304-C3A693BF37F9}" srcOrd="2" destOrd="0" presId="urn:microsoft.com/office/officeart/2017/3/layout/DropPinTimeline"/>
    <dgm:cxn modelId="{236F6DE5-659F-4256-A629-1E785517466C}" type="presParOf" srcId="{3AC1107E-73D1-40F1-964B-D4CA72125704}" destId="{20388222-62A8-46B1-B022-A1D77997F4C6}" srcOrd="3" destOrd="0" presId="urn:microsoft.com/office/officeart/2017/3/layout/DropPinTimeline"/>
    <dgm:cxn modelId="{B6F7390A-C5A6-4DEB-ADA1-E5FBBC95DAC2}" type="presParOf" srcId="{3AC1107E-73D1-40F1-964B-D4CA72125704}" destId="{4E0CB453-D9A6-4AFE-984D-4CF0F2B0203A}" srcOrd="4" destOrd="0" presId="urn:microsoft.com/office/officeart/2017/3/layout/DropPinTimeline"/>
    <dgm:cxn modelId="{9CAB0BAE-B62A-4943-957F-3D4ACC95C6A1}" type="presParOf" srcId="{3AC1107E-73D1-40F1-964B-D4CA72125704}" destId="{9F3D8EE0-5F18-4322-ABAA-5F6A042E97BC}" srcOrd="5" destOrd="0" presId="urn:microsoft.com/office/officeart/2017/3/layout/DropPinTimeline"/>
    <dgm:cxn modelId="{51186C40-D4A4-4362-ABCA-ED3AB0231AB2}" type="presParOf" srcId="{FF8AE134-61D6-1D4A-868D-C68F22C0E6D7}" destId="{25E7686C-FBD6-4980-B9D6-05DCC215F214}" srcOrd="5" destOrd="0" presId="urn:microsoft.com/office/officeart/2017/3/layout/DropPinTimeline"/>
    <dgm:cxn modelId="{9AD0CE3A-7A74-4D5C-B497-621D6540406D}" type="presParOf" srcId="{FF8AE134-61D6-1D4A-868D-C68F22C0E6D7}" destId="{26F03C53-C0D1-430C-9F91-57805EC76237}" srcOrd="6" destOrd="0" presId="urn:microsoft.com/office/officeart/2017/3/layout/DropPinTimeline"/>
    <dgm:cxn modelId="{E828A1C7-8E99-41CF-B744-9B8385D004A6}" type="presParOf" srcId="{26F03C53-C0D1-430C-9F91-57805EC76237}" destId="{61747AC8-1C09-4370-9B71-B587E60D76DA}" srcOrd="0" destOrd="0" presId="urn:microsoft.com/office/officeart/2017/3/layout/DropPinTimeline"/>
    <dgm:cxn modelId="{63B0B110-5B70-4F7D-99A9-28B1122CF763}" type="presParOf" srcId="{26F03C53-C0D1-430C-9F91-57805EC76237}" destId="{AA034A72-8289-494E-BA97-FD8427F5CA96}" srcOrd="1" destOrd="0" presId="urn:microsoft.com/office/officeart/2017/3/layout/DropPinTimeline"/>
    <dgm:cxn modelId="{DA590BCD-B9D6-4D0C-BB2B-2FFAA935C230}" type="presParOf" srcId="{AA034A72-8289-494E-BA97-FD8427F5CA96}" destId="{1236A4A8-CA6B-4621-98A7-E23C8C0C7BC1}" srcOrd="0" destOrd="0" presId="urn:microsoft.com/office/officeart/2017/3/layout/DropPinTimeline"/>
    <dgm:cxn modelId="{B6F77183-24BD-47A5-95E1-07BC14FC6E01}" type="presParOf" srcId="{AA034A72-8289-494E-BA97-FD8427F5CA96}" destId="{94B46C49-8AD5-4BAC-8978-6564C9AD1933}" srcOrd="1" destOrd="0" presId="urn:microsoft.com/office/officeart/2017/3/layout/DropPinTimeline"/>
    <dgm:cxn modelId="{5EA56E0C-0273-45BA-94E4-F781C19FC44D}" type="presParOf" srcId="{26F03C53-C0D1-430C-9F91-57805EC76237}" destId="{AD23E105-D5B5-471A-AD08-DACEB3F8D6F1}" srcOrd="2" destOrd="0" presId="urn:microsoft.com/office/officeart/2017/3/layout/DropPinTimeline"/>
    <dgm:cxn modelId="{915877D8-B82B-4386-A3FE-A2B425F9CDD9}" type="presParOf" srcId="{26F03C53-C0D1-430C-9F91-57805EC76237}" destId="{4F7DB5AF-3953-4D48-8E78-F4A34AD9011D}" srcOrd="3" destOrd="0" presId="urn:microsoft.com/office/officeart/2017/3/layout/DropPinTimeline"/>
    <dgm:cxn modelId="{E3CFA582-240F-4C30-A122-3F30694B2D76}" type="presParOf" srcId="{26F03C53-C0D1-430C-9F91-57805EC76237}" destId="{509D3C80-9DD6-42E9-AF70-64C2F64583D4}" srcOrd="4" destOrd="0" presId="urn:microsoft.com/office/officeart/2017/3/layout/DropPinTimeline"/>
    <dgm:cxn modelId="{FA7C2FD0-1FB8-4FAF-BE6B-9E74A938F464}" type="presParOf" srcId="{26F03C53-C0D1-430C-9F91-57805EC76237}" destId="{13175C6F-2DB8-4F6C-8C64-E3AFFF9C5E8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19B0B-6109-4F03-8805-1E87EE0A2E5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6DB3DFB-C923-49D5-8846-08101E0695A6}">
      <dgm:prSet custT="1"/>
      <dgm:spPr/>
      <dgm:t>
        <a:bodyPr/>
        <a:lstStyle/>
        <a:p>
          <a:pPr algn="just"/>
          <a:r>
            <a:rPr lang="es-MX" sz="1800" dirty="0"/>
            <a:t>Verificar si existen políticas en donde se señale que los gastos de operación deben ser previamente autorizados cuando superen los montos máximos establecidos, así como los conceptos inusuales, y quienes son los responsables de ello. Asimismo, para el caso de su comprobación, verificar si existen políticas que incluyan los plazos de comprobación y los requisitos con la que debe contar la documentación comprobatoria (CDFI).</a:t>
          </a:r>
          <a:endParaRPr lang="es-ES" sz="1300" dirty="0"/>
        </a:p>
        <a:p>
          <a:pPr algn="l"/>
          <a:endParaRPr lang="en-US" sz="1300" dirty="0"/>
        </a:p>
      </dgm:t>
    </dgm:pt>
    <dgm:pt modelId="{0948394C-94ED-42BA-B7DE-0C8CD9BB81E5}" type="parTrans" cxnId="{D4546E6D-2965-466E-BC96-4FE8B0A7D389}">
      <dgm:prSet/>
      <dgm:spPr/>
      <dgm:t>
        <a:bodyPr/>
        <a:lstStyle/>
        <a:p>
          <a:endParaRPr lang="en-US"/>
        </a:p>
      </dgm:t>
    </dgm:pt>
    <dgm:pt modelId="{4D917F64-9481-40B1-864A-56076082A2EE}" type="sibTrans" cxnId="{D4546E6D-2965-466E-BC96-4FE8B0A7D389}">
      <dgm:prSet/>
      <dgm:spPr/>
      <dgm:t>
        <a:bodyPr/>
        <a:lstStyle/>
        <a:p>
          <a:endParaRPr lang="en-US"/>
        </a:p>
      </dgm:t>
    </dgm:pt>
    <dgm:pt modelId="{AA458070-CBBB-43A6-9EC3-F36142BCE7B5}">
      <dgm:prSet custT="1"/>
      <dgm:spPr/>
      <dgm:t>
        <a:bodyPr/>
        <a:lstStyle/>
        <a:p>
          <a:pPr algn="ctr">
            <a:defRPr b="1"/>
          </a:pPr>
          <a:r>
            <a:rPr lang="en-US" sz="2000" dirty="0"/>
            <a:t>1  </a:t>
          </a:r>
        </a:p>
      </dgm:t>
    </dgm:pt>
    <dgm:pt modelId="{9867EA92-FA8B-4202-80BA-1B0B835D73A4}" type="parTrans" cxnId="{025D92C2-BB52-4CB7-B3FE-75670B878443}">
      <dgm:prSet/>
      <dgm:spPr/>
      <dgm:t>
        <a:bodyPr/>
        <a:lstStyle/>
        <a:p>
          <a:endParaRPr lang="en-US"/>
        </a:p>
      </dgm:t>
    </dgm:pt>
    <dgm:pt modelId="{62B06C74-CD12-4E4B-B117-392A27335FF3}" type="sibTrans" cxnId="{025D92C2-BB52-4CB7-B3FE-75670B878443}">
      <dgm:prSet/>
      <dgm:spPr/>
      <dgm:t>
        <a:bodyPr/>
        <a:lstStyle/>
        <a:p>
          <a:endParaRPr lang="en-US"/>
        </a:p>
      </dgm:t>
    </dgm:pt>
    <dgm:pt modelId="{BB14A397-2027-3F42-8E06-D0DA8007EFC4}">
      <dgm:prSet custT="1"/>
      <dgm:spPr/>
      <dgm:t>
        <a:bodyPr/>
        <a:lstStyle/>
        <a:p>
          <a:pPr algn="just"/>
          <a:r>
            <a:rPr lang="es-MX" sz="1800" dirty="0"/>
            <a:t>Verificar que el monto total de los gastos que se autorizaron correspondan al presupuesto y a la clasificación que fueron aprobados por las áreas correspondientes. </a:t>
          </a:r>
          <a:endParaRPr lang="es-ES" sz="1800" dirty="0"/>
        </a:p>
        <a:p>
          <a:endParaRPr lang="es-ES" sz="1800" dirty="0"/>
        </a:p>
        <a:p>
          <a:pPr algn="just"/>
          <a:endParaRPr lang="en-US" sz="1800" dirty="0"/>
        </a:p>
      </dgm:t>
    </dgm:pt>
    <dgm:pt modelId="{1A84935F-8D12-AF44-938F-B01E09CFEEE0}" type="parTrans" cxnId="{5925F5B7-B44D-9548-B2DA-185781EA78BE}">
      <dgm:prSet/>
      <dgm:spPr/>
      <dgm:t>
        <a:bodyPr/>
        <a:lstStyle/>
        <a:p>
          <a:endParaRPr lang="es-MX"/>
        </a:p>
      </dgm:t>
    </dgm:pt>
    <dgm:pt modelId="{0F566143-4EA2-E342-BB67-04BFC25EF5A3}" type="sibTrans" cxnId="{5925F5B7-B44D-9548-B2DA-185781EA78BE}">
      <dgm:prSet/>
      <dgm:spPr/>
      <dgm:t>
        <a:bodyPr/>
        <a:lstStyle/>
        <a:p>
          <a:endParaRPr lang="es-MX"/>
        </a:p>
      </dgm:t>
    </dgm:pt>
    <dgm:pt modelId="{0EF13FCF-F62B-4C52-A30F-5B1C54FAA605}">
      <dgm:prSet/>
      <dgm:spPr/>
      <dgm:t>
        <a:bodyPr/>
        <a:lstStyle/>
        <a:p>
          <a:pPr algn="just"/>
          <a:r>
            <a:rPr lang="es-MX" dirty="0"/>
            <a:t>Verificar si existe un manual de procedimientos, norma o lineamiento que establezca los mecanismos y directrices respecto a los gastos de operación (Aprobación, comprobación, registro, y control), el cual contemple la clasificación específica de dichos gastos.</a:t>
          </a:r>
          <a:endParaRPr lang="en-US" dirty="0"/>
        </a:p>
      </dgm:t>
    </dgm:pt>
    <dgm:pt modelId="{915C33C5-778F-45CD-BA94-3ADD48BE91ED}" type="parTrans" cxnId="{77D6A543-EBA8-40CA-96C9-37575C68DAD1}">
      <dgm:prSet/>
      <dgm:spPr/>
      <dgm:t>
        <a:bodyPr/>
        <a:lstStyle/>
        <a:p>
          <a:endParaRPr lang="es-ES"/>
        </a:p>
      </dgm:t>
    </dgm:pt>
    <dgm:pt modelId="{D3C3CA62-5451-4A25-8F99-D6EB77DD25C5}" type="sibTrans" cxnId="{77D6A543-EBA8-40CA-96C9-37575C68DAD1}">
      <dgm:prSet/>
      <dgm:spPr/>
      <dgm:t>
        <a:bodyPr/>
        <a:lstStyle/>
        <a:p>
          <a:endParaRPr lang="es-ES"/>
        </a:p>
      </dgm:t>
    </dgm:pt>
    <dgm:pt modelId="{2A0D810B-27AB-A24D-AC7A-CF19F4E53801}" type="pres">
      <dgm:prSet presAssocID="{68419B0B-6109-4F03-8805-1E87EE0A2E51}" presName="root" presStyleCnt="0">
        <dgm:presLayoutVars>
          <dgm:chMax/>
          <dgm:chPref/>
          <dgm:animLvl val="lvl"/>
        </dgm:presLayoutVars>
      </dgm:prSet>
      <dgm:spPr/>
    </dgm:pt>
    <dgm:pt modelId="{20338E56-80DE-794F-BA2F-8BFA2E4D986B}" type="pres">
      <dgm:prSet presAssocID="{68419B0B-6109-4F03-8805-1E87EE0A2E51}" presName="divider" presStyleLbl="fgAcc1" presStyleIdx="0" presStyleCnt="5" custLinFactNeighborX="2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FF8AE134-61D6-1D4A-868D-C68F22C0E6D7}" type="pres">
      <dgm:prSet presAssocID="{68419B0B-6109-4F03-8805-1E87EE0A2E51}" presName="nodes" presStyleCnt="0">
        <dgm:presLayoutVars>
          <dgm:chMax/>
          <dgm:chPref/>
          <dgm:animLvl val="lvl"/>
        </dgm:presLayoutVars>
      </dgm:prSet>
      <dgm:spPr/>
    </dgm:pt>
    <dgm:pt modelId="{A09F3FCF-71B2-46AC-9D34-41E68CC6FBF9}" type="pres">
      <dgm:prSet presAssocID="{B6DB3DFB-C923-49D5-8846-08101E0695A6}" presName="composite" presStyleCnt="0"/>
      <dgm:spPr/>
    </dgm:pt>
    <dgm:pt modelId="{809E9BD1-207F-4A36-B07B-EB06426F07FC}" type="pres">
      <dgm:prSet presAssocID="{B6DB3DFB-C923-49D5-8846-08101E0695A6}" presName="ConnectorPoint" presStyleLbl="lnNode1" presStyleIdx="0" presStyleCnt="4"/>
      <dgm:spPr/>
    </dgm:pt>
    <dgm:pt modelId="{FD36E0F6-D6BD-4244-8EEC-3A53A894DECB}" type="pres">
      <dgm:prSet presAssocID="{B6DB3DFB-C923-49D5-8846-08101E0695A6}" presName="DropPinPlaceHolder" presStyleCnt="0"/>
      <dgm:spPr/>
    </dgm:pt>
    <dgm:pt modelId="{63CC4DC7-50C3-4F5E-88E9-9A5A6DC96792}" type="pres">
      <dgm:prSet presAssocID="{B6DB3DFB-C923-49D5-8846-08101E0695A6}" presName="DropPin" presStyleLbl="alignNode1" presStyleIdx="0" presStyleCnt="4" custLinFactY="-70842" custLinFactNeighborX="-1249" custLinFactNeighborY="-100000"/>
      <dgm:spPr/>
    </dgm:pt>
    <dgm:pt modelId="{B284C33E-A57C-474F-92EF-2DA75246309D}" type="pres">
      <dgm:prSet presAssocID="{B6DB3DFB-C923-49D5-8846-08101E0695A6}" presName="Ellipse" presStyleLbl="fgAcc1" presStyleIdx="1" presStyleCnt="5"/>
      <dgm:spPr/>
    </dgm:pt>
    <dgm:pt modelId="{7288B4BE-6350-4256-B69A-A12B47B8E510}" type="pres">
      <dgm:prSet presAssocID="{B6DB3DFB-C923-49D5-8846-08101E0695A6}" presName="L2TextContainer" presStyleLbl="revTx" presStyleIdx="0" presStyleCnt="8">
        <dgm:presLayoutVars>
          <dgm:bulletEnabled val="1"/>
        </dgm:presLayoutVars>
      </dgm:prSet>
      <dgm:spPr/>
    </dgm:pt>
    <dgm:pt modelId="{D338463A-3D1F-41D7-81D3-A4F1C739AED7}" type="pres">
      <dgm:prSet presAssocID="{B6DB3DFB-C923-49D5-8846-08101E0695A6}" presName="L1TextContainer" presStyleLbl="revTx" presStyleIdx="1" presStyleCnt="8" custScaleX="149004" custScaleY="317960" custLinFactY="200000" custLinFactNeighborX="98599" custLinFactNeighborY="288403">
        <dgm:presLayoutVars>
          <dgm:chMax val="1"/>
          <dgm:chPref val="1"/>
          <dgm:bulletEnabled val="1"/>
        </dgm:presLayoutVars>
      </dgm:prSet>
      <dgm:spPr/>
    </dgm:pt>
    <dgm:pt modelId="{BEEFD8A5-D522-4DAC-8DA1-E3F01E97A80F}" type="pres">
      <dgm:prSet presAssocID="{B6DB3DFB-C923-49D5-8846-08101E0695A6}" presName="ConnectLine" presStyleLbl="sibTrans1D1" presStyleIdx="0" presStyleCnt="4" custLinFactNeighborX="-32986" custLinFactNeighborY="-58425"/>
      <dgm:spPr/>
    </dgm:pt>
    <dgm:pt modelId="{DF788833-5DA5-49F5-B3A2-EFE6DD1B7737}" type="pres">
      <dgm:prSet presAssocID="{B6DB3DFB-C923-49D5-8846-08101E0695A6}" presName="EmptyPlaceHolder" presStyleCnt="0"/>
      <dgm:spPr/>
    </dgm:pt>
    <dgm:pt modelId="{52CCD24C-1A37-4FA8-A679-F2D59255F87B}" type="pres">
      <dgm:prSet presAssocID="{4D917F64-9481-40B1-864A-56076082A2EE}" presName="spaceBetweenRectangles" presStyleCnt="0"/>
      <dgm:spPr/>
    </dgm:pt>
    <dgm:pt modelId="{446A9EF7-967E-9449-BFA2-26A3E364AE2D}" type="pres">
      <dgm:prSet presAssocID="{AA458070-CBBB-43A6-9EC3-F36142BCE7B5}" presName="composite" presStyleCnt="0"/>
      <dgm:spPr/>
    </dgm:pt>
    <dgm:pt modelId="{ABD2EA9C-AC6A-5347-95D5-7DCFD15C5343}" type="pres">
      <dgm:prSet presAssocID="{AA458070-CBBB-43A6-9EC3-F36142BCE7B5}" presName="ConnectorPoint" presStyleLbl="lnNode1" presStyleIdx="1" presStyleCnt="4"/>
      <dgm:spPr>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gm:spPr>
    </dgm:pt>
    <dgm:pt modelId="{4FA22890-9FCA-6C4A-B3DF-51C735FFAE99}" type="pres">
      <dgm:prSet presAssocID="{AA458070-CBBB-43A6-9EC3-F36142BCE7B5}" presName="DropPinPlaceHolder" presStyleCnt="0"/>
      <dgm:spPr/>
    </dgm:pt>
    <dgm:pt modelId="{EE0C40DC-C1AD-BA49-A864-6BB0B4BB1AEF}" type="pres">
      <dgm:prSet presAssocID="{AA458070-CBBB-43A6-9EC3-F36142BCE7B5}" presName="DropPin" presStyleLbl="alignNode1" presStyleIdx="1" presStyleCnt="4" custLinFactX="-100000" custLinFactNeighborX="-105010" custLinFactNeighborY="3641"/>
      <dgm:spPr/>
    </dgm:pt>
    <dgm:pt modelId="{7781AD49-6DFF-9049-B8FA-11E11C67F1E9}" type="pres">
      <dgm:prSet presAssocID="{AA458070-CBBB-43A6-9EC3-F36142BCE7B5}"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938516B9-BBFD-5B47-B874-8C1E618767E7}" type="pres">
      <dgm:prSet presAssocID="{AA458070-CBBB-43A6-9EC3-F36142BCE7B5}" presName="L2TextContainer" presStyleLbl="revTx" presStyleIdx="2" presStyleCnt="8">
        <dgm:presLayoutVars>
          <dgm:bulletEnabled val="1"/>
        </dgm:presLayoutVars>
      </dgm:prSet>
      <dgm:spPr/>
    </dgm:pt>
    <dgm:pt modelId="{A4512EE2-5C03-3546-AAF1-689784CDBD0B}" type="pres">
      <dgm:prSet presAssocID="{AA458070-CBBB-43A6-9EC3-F36142BCE7B5}" presName="L1TextContainer" presStyleLbl="revTx" presStyleIdx="3" presStyleCnt="8" custFlipHor="0" custScaleX="14575" custScaleY="32395" custLinFactX="-36459" custLinFactY="-338133" custLinFactNeighborX="-100000" custLinFactNeighborY="-400000">
        <dgm:presLayoutVars>
          <dgm:chMax val="1"/>
          <dgm:chPref val="1"/>
          <dgm:bulletEnabled val="1"/>
        </dgm:presLayoutVars>
      </dgm:prSet>
      <dgm:spPr/>
    </dgm:pt>
    <dgm:pt modelId="{C386E68F-0147-9141-B42A-071BBD43F8DC}" type="pres">
      <dgm:prSet presAssocID="{AA458070-CBBB-43A6-9EC3-F36142BCE7B5}" presName="ConnectLine" presStyleLbl="sibTrans1D1" presStyleIdx="1" presStyleCnt="4" custLinFactX="-1441528" custLinFactNeighborX="-1500000" custLinFactNeighborY="0"/>
      <dgm:spPr>
        <a:noFill/>
        <a:ln w="12700" cap="flat" cmpd="sng" algn="ctr">
          <a:solidFill>
            <a:schemeClr val="accent2">
              <a:hueOff val="-3350846"/>
              <a:satOff val="-70"/>
              <a:lumOff val="1176"/>
              <a:alphaOff val="0"/>
            </a:schemeClr>
          </a:solidFill>
          <a:prstDash val="dash"/>
          <a:miter lim="800000"/>
        </a:ln>
        <a:effectLst/>
      </dgm:spPr>
    </dgm:pt>
    <dgm:pt modelId="{15C87E8E-A0D1-A44F-B7A6-A5DE771E184D}" type="pres">
      <dgm:prSet presAssocID="{AA458070-CBBB-43A6-9EC3-F36142BCE7B5}" presName="EmptyPlaceHolder" presStyleCnt="0"/>
      <dgm:spPr/>
    </dgm:pt>
    <dgm:pt modelId="{B34A0506-8911-A943-8BB6-1F3DA8C1A4BB}" type="pres">
      <dgm:prSet presAssocID="{62B06C74-CD12-4E4B-B117-392A27335FF3}" presName="spaceBetweenRectangles" presStyleCnt="0"/>
      <dgm:spPr/>
    </dgm:pt>
    <dgm:pt modelId="{3AC1107E-73D1-40F1-964B-D4CA72125704}" type="pres">
      <dgm:prSet presAssocID="{BB14A397-2027-3F42-8E06-D0DA8007EFC4}" presName="composite" presStyleCnt="0"/>
      <dgm:spPr/>
    </dgm:pt>
    <dgm:pt modelId="{ADD69788-7ABE-4BFA-9433-86FC057C0DE4}" type="pres">
      <dgm:prSet presAssocID="{BB14A397-2027-3F42-8E06-D0DA8007EFC4}" presName="ConnectorPoint" presStyleLbl="lnNode1" presStyleIdx="2" presStyleCnt="4"/>
      <dgm:spPr/>
    </dgm:pt>
    <dgm:pt modelId="{0D4F74FF-7603-42D2-8EEE-7A7966B64D90}" type="pres">
      <dgm:prSet presAssocID="{BB14A397-2027-3F42-8E06-D0DA8007EFC4}" presName="DropPinPlaceHolder" presStyleCnt="0"/>
      <dgm:spPr/>
    </dgm:pt>
    <dgm:pt modelId="{0B9094FD-4B95-469E-AC70-FC1CDD423099}" type="pres">
      <dgm:prSet presAssocID="{BB14A397-2027-3F42-8E06-D0DA8007EFC4}" presName="DropPin" presStyleLbl="alignNode1" presStyleIdx="2" presStyleCnt="4" custLinFactY="-48063" custLinFactNeighborX="1959" custLinFactNeighborY="-100000"/>
      <dgm:spPr/>
    </dgm:pt>
    <dgm:pt modelId="{E8F49328-3D42-490C-8B67-C1C8E287AD05}" type="pres">
      <dgm:prSet presAssocID="{BB14A397-2027-3F42-8E06-D0DA8007EFC4}" presName="Ellipse" presStyleLbl="fgAcc1" presStyleIdx="3" presStyleCnt="5"/>
      <dgm:spPr/>
    </dgm:pt>
    <dgm:pt modelId="{2D65E108-CCF8-4259-A304-C3A693BF37F9}" type="pres">
      <dgm:prSet presAssocID="{BB14A397-2027-3F42-8E06-D0DA8007EFC4}" presName="L2TextContainer" presStyleLbl="revTx" presStyleIdx="4" presStyleCnt="8">
        <dgm:presLayoutVars>
          <dgm:bulletEnabled val="1"/>
        </dgm:presLayoutVars>
      </dgm:prSet>
      <dgm:spPr/>
    </dgm:pt>
    <dgm:pt modelId="{20388222-62A8-46B1-B022-A1D77997F4C6}" type="pres">
      <dgm:prSet presAssocID="{BB14A397-2027-3F42-8E06-D0DA8007EFC4}" presName="L1TextContainer" presStyleLbl="revTx" presStyleIdx="5" presStyleCnt="8" custScaleY="320433" custLinFactNeighborX="7216" custLinFactNeighborY="-12620">
        <dgm:presLayoutVars>
          <dgm:chMax val="1"/>
          <dgm:chPref val="1"/>
          <dgm:bulletEnabled val="1"/>
        </dgm:presLayoutVars>
      </dgm:prSet>
      <dgm:spPr/>
    </dgm:pt>
    <dgm:pt modelId="{4E0CB453-D9A6-4AFE-984D-4CF0F2B0203A}" type="pres">
      <dgm:prSet presAssocID="{BB14A397-2027-3F42-8E06-D0DA8007EFC4}" presName="ConnectLine" presStyleLbl="sibTrans1D1" presStyleIdx="2" presStyleCnt="4" custLinFactNeighborY="-51222"/>
      <dgm:spPr/>
    </dgm:pt>
    <dgm:pt modelId="{9F3D8EE0-5F18-4322-ABAA-5F6A042E97BC}" type="pres">
      <dgm:prSet presAssocID="{BB14A397-2027-3F42-8E06-D0DA8007EFC4}" presName="EmptyPlaceHolder" presStyleCnt="0"/>
      <dgm:spPr/>
    </dgm:pt>
    <dgm:pt modelId="{25E7686C-FBD6-4980-B9D6-05DCC215F214}" type="pres">
      <dgm:prSet presAssocID="{0F566143-4EA2-E342-BB67-04BFC25EF5A3}" presName="spaceBetweenRectangles" presStyleCnt="0"/>
      <dgm:spPr/>
    </dgm:pt>
    <dgm:pt modelId="{26F03C53-C0D1-430C-9F91-57805EC76237}" type="pres">
      <dgm:prSet presAssocID="{0EF13FCF-F62B-4C52-A30F-5B1C54FAA605}" presName="composite" presStyleCnt="0"/>
      <dgm:spPr/>
    </dgm:pt>
    <dgm:pt modelId="{61747AC8-1C09-4370-9B71-B587E60D76DA}" type="pres">
      <dgm:prSet presAssocID="{0EF13FCF-F62B-4C52-A30F-5B1C54FAA605}" presName="ConnectorPoint" presStyleLbl="lnNode1" presStyleIdx="3" presStyleCnt="4"/>
      <dgm:spPr/>
    </dgm:pt>
    <dgm:pt modelId="{AA034A72-8289-494E-BA97-FD8427F5CA96}" type="pres">
      <dgm:prSet presAssocID="{0EF13FCF-F62B-4C52-A30F-5B1C54FAA605}" presName="DropPinPlaceHolder" presStyleCnt="0"/>
      <dgm:spPr/>
    </dgm:pt>
    <dgm:pt modelId="{1236A4A8-CA6B-4621-98A7-E23C8C0C7BC1}" type="pres">
      <dgm:prSet presAssocID="{0EF13FCF-F62B-4C52-A30F-5B1C54FAA605}" presName="DropPin" presStyleLbl="alignNode1" presStyleIdx="3" presStyleCnt="4" custFlipVert="1" custScaleX="40063" custScaleY="32532" custLinFactX="300000" custLinFactY="100000" custLinFactNeighborX="384258" custLinFactNeighborY="161943"/>
      <dgm:spPr/>
    </dgm:pt>
    <dgm:pt modelId="{94B46C49-8AD5-4BAC-8978-6564C9AD1933}" type="pres">
      <dgm:prSet presAssocID="{0EF13FCF-F62B-4C52-A30F-5B1C54FAA605}" presName="Ellipse" presStyleLbl="fgAcc1" presStyleIdx="4" presStyleCnt="5"/>
      <dgm:spPr>
        <a:gradFill rotWithShape="0">
          <a:gsLst>
            <a:gs pos="0">
              <a:schemeClr val="bg1"/>
            </a:gs>
            <a:gs pos="100000">
              <a:schemeClr val="accent6">
                <a:tint val="61000"/>
                <a:satMod val="150000"/>
                <a:lumMod val="100000"/>
              </a:schemeClr>
            </a:gs>
          </a:gsLst>
          <a:path path="circle">
            <a:fillToRect l="100000" t="100000" r="100000" b="100000"/>
          </a:path>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AD23E105-D5B5-471A-AD08-DACEB3F8D6F1}" type="pres">
      <dgm:prSet presAssocID="{0EF13FCF-F62B-4C52-A30F-5B1C54FAA605}" presName="L2TextContainer" presStyleLbl="revTx" presStyleIdx="6" presStyleCnt="8">
        <dgm:presLayoutVars>
          <dgm:bulletEnabled val="1"/>
        </dgm:presLayoutVars>
      </dgm:prSet>
      <dgm:spPr/>
    </dgm:pt>
    <dgm:pt modelId="{4F7DB5AF-3953-4D48-8E78-F4A34AD9011D}" type="pres">
      <dgm:prSet presAssocID="{0EF13FCF-F62B-4C52-A30F-5B1C54FAA605}" presName="L1TextContainer" presStyleLbl="revTx" presStyleIdx="7" presStyleCnt="8" custScaleY="407062" custLinFactX="-95198" custLinFactY="-200000" custLinFactNeighborX="-100000" custLinFactNeighborY="-229411">
        <dgm:presLayoutVars>
          <dgm:chMax val="1"/>
          <dgm:chPref val="1"/>
          <dgm:bulletEnabled val="1"/>
        </dgm:presLayoutVars>
      </dgm:prSet>
      <dgm:spPr/>
    </dgm:pt>
    <dgm:pt modelId="{509D3C80-9DD6-42E9-AF70-64C2F64583D4}" type="pres">
      <dgm:prSet presAssocID="{0EF13FCF-F62B-4C52-A30F-5B1C54FAA605}" presName="ConnectLine" presStyleLbl="sibTrans1D1" presStyleIdx="3" presStyleCnt="4" custLinFactX="4900000" custLinFactNeighborX="4981920" custLinFactNeighborY="56678"/>
      <dgm:spPr/>
    </dgm:pt>
    <dgm:pt modelId="{13175C6F-2DB8-4F6C-8C64-E3AFFF9C5E80}" type="pres">
      <dgm:prSet presAssocID="{0EF13FCF-F62B-4C52-A30F-5B1C54FAA605}" presName="EmptyPlaceHolder" presStyleCnt="0"/>
      <dgm:spPr/>
    </dgm:pt>
  </dgm:ptLst>
  <dgm:cxnLst>
    <dgm:cxn modelId="{9D386A10-DF5C-4087-B513-414D9B77357D}" type="presOf" srcId="{BB14A397-2027-3F42-8E06-D0DA8007EFC4}" destId="{20388222-62A8-46B1-B022-A1D77997F4C6}" srcOrd="0" destOrd="0" presId="urn:microsoft.com/office/officeart/2017/3/layout/DropPinTimeline"/>
    <dgm:cxn modelId="{49DF4F24-668B-514A-BD0D-73F44E3A1304}" type="presOf" srcId="{AA458070-CBBB-43A6-9EC3-F36142BCE7B5}" destId="{A4512EE2-5C03-3546-AAF1-689784CDBD0B}" srcOrd="0" destOrd="0" presId="urn:microsoft.com/office/officeart/2017/3/layout/DropPinTimeline"/>
    <dgm:cxn modelId="{3E0F2E29-7ED2-4797-AEAC-057D8C2D1500}" type="presOf" srcId="{0EF13FCF-F62B-4C52-A30F-5B1C54FAA605}" destId="{4F7DB5AF-3953-4D48-8E78-F4A34AD9011D}" srcOrd="0" destOrd="0" presId="urn:microsoft.com/office/officeart/2017/3/layout/DropPinTimeline"/>
    <dgm:cxn modelId="{77D6A543-EBA8-40CA-96C9-37575C68DAD1}" srcId="{68419B0B-6109-4F03-8805-1E87EE0A2E51}" destId="{0EF13FCF-F62B-4C52-A30F-5B1C54FAA605}" srcOrd="3" destOrd="0" parTransId="{915C33C5-778F-45CD-BA94-3ADD48BE91ED}" sibTransId="{D3C3CA62-5451-4A25-8F99-D6EB77DD25C5}"/>
    <dgm:cxn modelId="{D4546E6D-2965-466E-BC96-4FE8B0A7D389}" srcId="{68419B0B-6109-4F03-8805-1E87EE0A2E51}" destId="{B6DB3DFB-C923-49D5-8846-08101E0695A6}" srcOrd="0" destOrd="0" parTransId="{0948394C-94ED-42BA-B7DE-0C8CD9BB81E5}" sibTransId="{4D917F64-9481-40B1-864A-56076082A2EE}"/>
    <dgm:cxn modelId="{5925F5B7-B44D-9548-B2DA-185781EA78BE}" srcId="{68419B0B-6109-4F03-8805-1E87EE0A2E51}" destId="{BB14A397-2027-3F42-8E06-D0DA8007EFC4}" srcOrd="2" destOrd="0" parTransId="{1A84935F-8D12-AF44-938F-B01E09CFEEE0}" sibTransId="{0F566143-4EA2-E342-BB67-04BFC25EF5A3}"/>
    <dgm:cxn modelId="{025D92C2-BB52-4CB7-B3FE-75670B878443}" srcId="{68419B0B-6109-4F03-8805-1E87EE0A2E51}" destId="{AA458070-CBBB-43A6-9EC3-F36142BCE7B5}" srcOrd="1" destOrd="0" parTransId="{9867EA92-FA8B-4202-80BA-1B0B835D73A4}" sibTransId="{62B06C74-CD12-4E4B-B117-392A27335FF3}"/>
    <dgm:cxn modelId="{9F19A2CA-F96A-4EB1-95E4-6A1C4BF02A9B}" type="presOf" srcId="{B6DB3DFB-C923-49D5-8846-08101E0695A6}" destId="{D338463A-3D1F-41D7-81D3-A4F1C739AED7}" srcOrd="0" destOrd="0" presId="urn:microsoft.com/office/officeart/2017/3/layout/DropPinTimeline"/>
    <dgm:cxn modelId="{EAFD09F5-3EC0-4B47-A7AB-E8E850468235}" type="presOf" srcId="{68419B0B-6109-4F03-8805-1E87EE0A2E51}" destId="{2A0D810B-27AB-A24D-AC7A-CF19F4E53801}" srcOrd="0" destOrd="0" presId="urn:microsoft.com/office/officeart/2017/3/layout/DropPinTimeline"/>
    <dgm:cxn modelId="{579C1AB6-1CDF-8148-821D-D87F1F47D6E5}" type="presParOf" srcId="{2A0D810B-27AB-A24D-AC7A-CF19F4E53801}" destId="{20338E56-80DE-794F-BA2F-8BFA2E4D986B}" srcOrd="0" destOrd="0" presId="urn:microsoft.com/office/officeart/2017/3/layout/DropPinTimeline"/>
    <dgm:cxn modelId="{994B93A5-CE42-EF4F-91A3-0053EB4E8109}" type="presParOf" srcId="{2A0D810B-27AB-A24D-AC7A-CF19F4E53801}" destId="{FF8AE134-61D6-1D4A-868D-C68F22C0E6D7}" srcOrd="1" destOrd="0" presId="urn:microsoft.com/office/officeart/2017/3/layout/DropPinTimeline"/>
    <dgm:cxn modelId="{8B1A86E2-E669-4B09-86C3-B491EA588080}" type="presParOf" srcId="{FF8AE134-61D6-1D4A-868D-C68F22C0E6D7}" destId="{A09F3FCF-71B2-46AC-9D34-41E68CC6FBF9}" srcOrd="0" destOrd="0" presId="urn:microsoft.com/office/officeart/2017/3/layout/DropPinTimeline"/>
    <dgm:cxn modelId="{887B6C0A-F883-47F9-B99C-94207916C898}" type="presParOf" srcId="{A09F3FCF-71B2-46AC-9D34-41E68CC6FBF9}" destId="{809E9BD1-207F-4A36-B07B-EB06426F07FC}" srcOrd="0" destOrd="0" presId="urn:microsoft.com/office/officeart/2017/3/layout/DropPinTimeline"/>
    <dgm:cxn modelId="{B2449BCA-C87F-4AD8-84D0-F382BA8A1EAD}" type="presParOf" srcId="{A09F3FCF-71B2-46AC-9D34-41E68CC6FBF9}" destId="{FD36E0F6-D6BD-4244-8EEC-3A53A894DECB}" srcOrd="1" destOrd="0" presId="urn:microsoft.com/office/officeart/2017/3/layout/DropPinTimeline"/>
    <dgm:cxn modelId="{CA600DCE-0364-4C6F-986E-153A8DD06672}" type="presParOf" srcId="{FD36E0F6-D6BD-4244-8EEC-3A53A894DECB}" destId="{63CC4DC7-50C3-4F5E-88E9-9A5A6DC96792}" srcOrd="0" destOrd="0" presId="urn:microsoft.com/office/officeart/2017/3/layout/DropPinTimeline"/>
    <dgm:cxn modelId="{B5AB7C0B-A5E8-4064-8E76-30BA64E1F171}" type="presParOf" srcId="{FD36E0F6-D6BD-4244-8EEC-3A53A894DECB}" destId="{B284C33E-A57C-474F-92EF-2DA75246309D}" srcOrd="1" destOrd="0" presId="urn:microsoft.com/office/officeart/2017/3/layout/DropPinTimeline"/>
    <dgm:cxn modelId="{10763117-4718-4CB8-A8CB-5052B8010CD8}" type="presParOf" srcId="{A09F3FCF-71B2-46AC-9D34-41E68CC6FBF9}" destId="{7288B4BE-6350-4256-B69A-A12B47B8E510}" srcOrd="2" destOrd="0" presId="urn:microsoft.com/office/officeart/2017/3/layout/DropPinTimeline"/>
    <dgm:cxn modelId="{B0D21644-FD8B-4A8D-9759-F1F42891C97B}" type="presParOf" srcId="{A09F3FCF-71B2-46AC-9D34-41E68CC6FBF9}" destId="{D338463A-3D1F-41D7-81D3-A4F1C739AED7}" srcOrd="3" destOrd="0" presId="urn:microsoft.com/office/officeart/2017/3/layout/DropPinTimeline"/>
    <dgm:cxn modelId="{A8155A9E-AFB3-4001-B53C-599A5F3ACDDA}" type="presParOf" srcId="{A09F3FCF-71B2-46AC-9D34-41E68CC6FBF9}" destId="{BEEFD8A5-D522-4DAC-8DA1-E3F01E97A80F}" srcOrd="4" destOrd="0" presId="urn:microsoft.com/office/officeart/2017/3/layout/DropPinTimeline"/>
    <dgm:cxn modelId="{F72E1553-DA26-40EA-BB52-B8C3FFFEFE9C}" type="presParOf" srcId="{A09F3FCF-71B2-46AC-9D34-41E68CC6FBF9}" destId="{DF788833-5DA5-49F5-B3A2-EFE6DD1B7737}" srcOrd="5" destOrd="0" presId="urn:microsoft.com/office/officeart/2017/3/layout/DropPinTimeline"/>
    <dgm:cxn modelId="{F917DC18-6DF0-4C8D-A892-2F9366BE147C}" type="presParOf" srcId="{FF8AE134-61D6-1D4A-868D-C68F22C0E6D7}" destId="{52CCD24C-1A37-4FA8-A679-F2D59255F87B}" srcOrd="1" destOrd="0" presId="urn:microsoft.com/office/officeart/2017/3/layout/DropPinTimeline"/>
    <dgm:cxn modelId="{2DC76F4E-5DAC-FE47-8D3B-01ED9EBEF2F2}" type="presParOf" srcId="{FF8AE134-61D6-1D4A-868D-C68F22C0E6D7}" destId="{446A9EF7-967E-9449-BFA2-26A3E364AE2D}" srcOrd="2" destOrd="0" presId="urn:microsoft.com/office/officeart/2017/3/layout/DropPinTimeline"/>
    <dgm:cxn modelId="{BA4F21BF-7592-004A-8C70-D0162AB95DA3}" type="presParOf" srcId="{446A9EF7-967E-9449-BFA2-26A3E364AE2D}" destId="{ABD2EA9C-AC6A-5347-95D5-7DCFD15C5343}" srcOrd="0" destOrd="0" presId="urn:microsoft.com/office/officeart/2017/3/layout/DropPinTimeline"/>
    <dgm:cxn modelId="{69C239E0-6414-1B4D-BCC5-D3353BDD8848}" type="presParOf" srcId="{446A9EF7-967E-9449-BFA2-26A3E364AE2D}" destId="{4FA22890-9FCA-6C4A-B3DF-51C735FFAE99}" srcOrd="1" destOrd="0" presId="urn:microsoft.com/office/officeart/2017/3/layout/DropPinTimeline"/>
    <dgm:cxn modelId="{311F3F61-3768-AF4B-9DE8-AC40572ABEC1}" type="presParOf" srcId="{4FA22890-9FCA-6C4A-B3DF-51C735FFAE99}" destId="{EE0C40DC-C1AD-BA49-A864-6BB0B4BB1AEF}" srcOrd="0" destOrd="0" presId="urn:microsoft.com/office/officeart/2017/3/layout/DropPinTimeline"/>
    <dgm:cxn modelId="{E0EDA7B9-0D10-744A-96D0-F1659836428D}" type="presParOf" srcId="{4FA22890-9FCA-6C4A-B3DF-51C735FFAE99}" destId="{7781AD49-6DFF-9049-B8FA-11E11C67F1E9}" srcOrd="1" destOrd="0" presId="urn:microsoft.com/office/officeart/2017/3/layout/DropPinTimeline"/>
    <dgm:cxn modelId="{A25EEF37-83B4-7B4D-B37D-06A25AB603B6}" type="presParOf" srcId="{446A9EF7-967E-9449-BFA2-26A3E364AE2D}" destId="{938516B9-BBFD-5B47-B874-8C1E618767E7}" srcOrd="2" destOrd="0" presId="urn:microsoft.com/office/officeart/2017/3/layout/DropPinTimeline"/>
    <dgm:cxn modelId="{81A43B8F-CC7E-F946-8FC2-CFA1CF7F1620}" type="presParOf" srcId="{446A9EF7-967E-9449-BFA2-26A3E364AE2D}" destId="{A4512EE2-5C03-3546-AAF1-689784CDBD0B}" srcOrd="3" destOrd="0" presId="urn:microsoft.com/office/officeart/2017/3/layout/DropPinTimeline"/>
    <dgm:cxn modelId="{C4556E41-CF7B-E141-9EC3-A2D8C7A8819B}" type="presParOf" srcId="{446A9EF7-967E-9449-BFA2-26A3E364AE2D}" destId="{C386E68F-0147-9141-B42A-071BBD43F8DC}" srcOrd="4" destOrd="0" presId="urn:microsoft.com/office/officeart/2017/3/layout/DropPinTimeline"/>
    <dgm:cxn modelId="{5FE6BECE-CD3E-B644-8E6E-457034ABAA33}" type="presParOf" srcId="{446A9EF7-967E-9449-BFA2-26A3E364AE2D}" destId="{15C87E8E-A0D1-A44F-B7A6-A5DE771E184D}" srcOrd="5" destOrd="0" presId="urn:microsoft.com/office/officeart/2017/3/layout/DropPinTimeline"/>
    <dgm:cxn modelId="{43026459-7ECC-B041-9161-9B9DE127870C}" type="presParOf" srcId="{FF8AE134-61D6-1D4A-868D-C68F22C0E6D7}" destId="{B34A0506-8911-A943-8BB6-1F3DA8C1A4BB}" srcOrd="3" destOrd="0" presId="urn:microsoft.com/office/officeart/2017/3/layout/DropPinTimeline"/>
    <dgm:cxn modelId="{1DD9CF47-18BC-4467-9741-D5720248E755}" type="presParOf" srcId="{FF8AE134-61D6-1D4A-868D-C68F22C0E6D7}" destId="{3AC1107E-73D1-40F1-964B-D4CA72125704}" srcOrd="4" destOrd="0" presId="urn:microsoft.com/office/officeart/2017/3/layout/DropPinTimeline"/>
    <dgm:cxn modelId="{69D0AC6D-1767-4606-9796-0FFE8388D6A5}" type="presParOf" srcId="{3AC1107E-73D1-40F1-964B-D4CA72125704}" destId="{ADD69788-7ABE-4BFA-9433-86FC057C0DE4}" srcOrd="0" destOrd="0" presId="urn:microsoft.com/office/officeart/2017/3/layout/DropPinTimeline"/>
    <dgm:cxn modelId="{7B5DFEC2-0C1C-4F51-82B0-E0D76E708C63}" type="presParOf" srcId="{3AC1107E-73D1-40F1-964B-D4CA72125704}" destId="{0D4F74FF-7603-42D2-8EEE-7A7966B64D90}" srcOrd="1" destOrd="0" presId="urn:microsoft.com/office/officeart/2017/3/layout/DropPinTimeline"/>
    <dgm:cxn modelId="{0CAC8CB1-C38A-46D8-AD59-5626B059AB84}" type="presParOf" srcId="{0D4F74FF-7603-42D2-8EEE-7A7966B64D90}" destId="{0B9094FD-4B95-469E-AC70-FC1CDD423099}" srcOrd="0" destOrd="0" presId="urn:microsoft.com/office/officeart/2017/3/layout/DropPinTimeline"/>
    <dgm:cxn modelId="{CF5F5A63-52D6-4E51-9744-1974897CD995}" type="presParOf" srcId="{0D4F74FF-7603-42D2-8EEE-7A7966B64D90}" destId="{E8F49328-3D42-490C-8B67-C1C8E287AD05}" srcOrd="1" destOrd="0" presId="urn:microsoft.com/office/officeart/2017/3/layout/DropPinTimeline"/>
    <dgm:cxn modelId="{3F56A2C0-816F-4145-A78F-A39B7B6C8757}" type="presParOf" srcId="{3AC1107E-73D1-40F1-964B-D4CA72125704}" destId="{2D65E108-CCF8-4259-A304-C3A693BF37F9}" srcOrd="2" destOrd="0" presId="urn:microsoft.com/office/officeart/2017/3/layout/DropPinTimeline"/>
    <dgm:cxn modelId="{236F6DE5-659F-4256-A629-1E785517466C}" type="presParOf" srcId="{3AC1107E-73D1-40F1-964B-D4CA72125704}" destId="{20388222-62A8-46B1-B022-A1D77997F4C6}" srcOrd="3" destOrd="0" presId="urn:microsoft.com/office/officeart/2017/3/layout/DropPinTimeline"/>
    <dgm:cxn modelId="{B6F7390A-C5A6-4DEB-ADA1-E5FBBC95DAC2}" type="presParOf" srcId="{3AC1107E-73D1-40F1-964B-D4CA72125704}" destId="{4E0CB453-D9A6-4AFE-984D-4CF0F2B0203A}" srcOrd="4" destOrd="0" presId="urn:microsoft.com/office/officeart/2017/3/layout/DropPinTimeline"/>
    <dgm:cxn modelId="{9CAB0BAE-B62A-4943-957F-3D4ACC95C6A1}" type="presParOf" srcId="{3AC1107E-73D1-40F1-964B-D4CA72125704}" destId="{9F3D8EE0-5F18-4322-ABAA-5F6A042E97BC}" srcOrd="5" destOrd="0" presId="urn:microsoft.com/office/officeart/2017/3/layout/DropPinTimeline"/>
    <dgm:cxn modelId="{51186C40-D4A4-4362-ABCA-ED3AB0231AB2}" type="presParOf" srcId="{FF8AE134-61D6-1D4A-868D-C68F22C0E6D7}" destId="{25E7686C-FBD6-4980-B9D6-05DCC215F214}" srcOrd="5" destOrd="0" presId="urn:microsoft.com/office/officeart/2017/3/layout/DropPinTimeline"/>
    <dgm:cxn modelId="{9AD0CE3A-7A74-4D5C-B497-621D6540406D}" type="presParOf" srcId="{FF8AE134-61D6-1D4A-868D-C68F22C0E6D7}" destId="{26F03C53-C0D1-430C-9F91-57805EC76237}" srcOrd="6" destOrd="0" presId="urn:microsoft.com/office/officeart/2017/3/layout/DropPinTimeline"/>
    <dgm:cxn modelId="{E828A1C7-8E99-41CF-B744-9B8385D004A6}" type="presParOf" srcId="{26F03C53-C0D1-430C-9F91-57805EC76237}" destId="{61747AC8-1C09-4370-9B71-B587E60D76DA}" srcOrd="0" destOrd="0" presId="urn:microsoft.com/office/officeart/2017/3/layout/DropPinTimeline"/>
    <dgm:cxn modelId="{63B0B110-5B70-4F7D-99A9-28B1122CF763}" type="presParOf" srcId="{26F03C53-C0D1-430C-9F91-57805EC76237}" destId="{AA034A72-8289-494E-BA97-FD8427F5CA96}" srcOrd="1" destOrd="0" presId="urn:microsoft.com/office/officeart/2017/3/layout/DropPinTimeline"/>
    <dgm:cxn modelId="{DA590BCD-B9D6-4D0C-BB2B-2FFAA935C230}" type="presParOf" srcId="{AA034A72-8289-494E-BA97-FD8427F5CA96}" destId="{1236A4A8-CA6B-4621-98A7-E23C8C0C7BC1}" srcOrd="0" destOrd="0" presId="urn:microsoft.com/office/officeart/2017/3/layout/DropPinTimeline"/>
    <dgm:cxn modelId="{B6F77183-24BD-47A5-95E1-07BC14FC6E01}" type="presParOf" srcId="{AA034A72-8289-494E-BA97-FD8427F5CA96}" destId="{94B46C49-8AD5-4BAC-8978-6564C9AD1933}" srcOrd="1" destOrd="0" presId="urn:microsoft.com/office/officeart/2017/3/layout/DropPinTimeline"/>
    <dgm:cxn modelId="{5EA56E0C-0273-45BA-94E4-F781C19FC44D}" type="presParOf" srcId="{26F03C53-C0D1-430C-9F91-57805EC76237}" destId="{AD23E105-D5B5-471A-AD08-DACEB3F8D6F1}" srcOrd="2" destOrd="0" presId="urn:microsoft.com/office/officeart/2017/3/layout/DropPinTimeline"/>
    <dgm:cxn modelId="{915877D8-B82B-4386-A3FE-A2B425F9CDD9}" type="presParOf" srcId="{26F03C53-C0D1-430C-9F91-57805EC76237}" destId="{4F7DB5AF-3953-4D48-8E78-F4A34AD9011D}" srcOrd="3" destOrd="0" presId="urn:microsoft.com/office/officeart/2017/3/layout/DropPinTimeline"/>
    <dgm:cxn modelId="{E3CFA582-240F-4C30-A122-3F30694B2D76}" type="presParOf" srcId="{26F03C53-C0D1-430C-9F91-57805EC76237}" destId="{509D3C80-9DD6-42E9-AF70-64C2F64583D4}" srcOrd="4" destOrd="0" presId="urn:microsoft.com/office/officeart/2017/3/layout/DropPinTimeline"/>
    <dgm:cxn modelId="{FA7C2FD0-1FB8-4FAF-BE6B-9E74A938F464}" type="presParOf" srcId="{26F03C53-C0D1-430C-9F91-57805EC76237}" destId="{13175C6F-2DB8-4F6C-8C64-E3AFFF9C5E8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419B0B-6109-4F03-8805-1E87EE0A2E5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6DB3DFB-C923-49D5-8846-08101E0695A6}">
      <dgm:prSet custT="1"/>
      <dgm:spPr/>
      <dgm:t>
        <a:bodyPr/>
        <a:lstStyle/>
        <a:p>
          <a:pPr algn="just"/>
          <a:r>
            <a:rPr lang="es-MX" sz="1800" dirty="0"/>
            <a:t>El no establecer políticas que señalen los requisitos que debe cumplir la documentación comprobatoria de los gastos, así como los controles adecuados para su validación, propicia que los gastos efectuados no se relacionen con la actividad preponderante de la empresa, y en consecuencia podría impactar en el resultado del ejercicio al tener el un efecto fiscal contrario. Asimismo, de ésta forma no se asegura que efectivamente los recursos financieros se están aplicando para los fines respectivos.</a:t>
          </a:r>
          <a:endParaRPr lang="es-ES" sz="1300" dirty="0"/>
        </a:p>
        <a:p>
          <a:pPr algn="l"/>
          <a:endParaRPr lang="en-US" sz="1300" dirty="0"/>
        </a:p>
      </dgm:t>
    </dgm:pt>
    <dgm:pt modelId="{0948394C-94ED-42BA-B7DE-0C8CD9BB81E5}" type="parTrans" cxnId="{D4546E6D-2965-466E-BC96-4FE8B0A7D389}">
      <dgm:prSet/>
      <dgm:spPr/>
      <dgm:t>
        <a:bodyPr/>
        <a:lstStyle/>
        <a:p>
          <a:endParaRPr lang="en-US"/>
        </a:p>
      </dgm:t>
    </dgm:pt>
    <dgm:pt modelId="{4D917F64-9481-40B1-864A-56076082A2EE}" type="sibTrans" cxnId="{D4546E6D-2965-466E-BC96-4FE8B0A7D389}">
      <dgm:prSet/>
      <dgm:spPr/>
      <dgm:t>
        <a:bodyPr/>
        <a:lstStyle/>
        <a:p>
          <a:endParaRPr lang="en-US"/>
        </a:p>
      </dgm:t>
    </dgm:pt>
    <dgm:pt modelId="{AA458070-CBBB-43A6-9EC3-F36142BCE7B5}">
      <dgm:prSet custT="1"/>
      <dgm:spPr/>
      <dgm:t>
        <a:bodyPr/>
        <a:lstStyle/>
        <a:p>
          <a:pPr algn="ctr">
            <a:defRPr b="1"/>
          </a:pPr>
          <a:r>
            <a:rPr lang="en-US" sz="2000" dirty="0"/>
            <a:t>1  </a:t>
          </a:r>
        </a:p>
      </dgm:t>
    </dgm:pt>
    <dgm:pt modelId="{9867EA92-FA8B-4202-80BA-1B0B835D73A4}" type="parTrans" cxnId="{025D92C2-BB52-4CB7-B3FE-75670B878443}">
      <dgm:prSet/>
      <dgm:spPr/>
      <dgm:t>
        <a:bodyPr/>
        <a:lstStyle/>
        <a:p>
          <a:endParaRPr lang="en-US"/>
        </a:p>
      </dgm:t>
    </dgm:pt>
    <dgm:pt modelId="{62B06C74-CD12-4E4B-B117-392A27335FF3}" type="sibTrans" cxnId="{025D92C2-BB52-4CB7-B3FE-75670B878443}">
      <dgm:prSet/>
      <dgm:spPr/>
      <dgm:t>
        <a:bodyPr/>
        <a:lstStyle/>
        <a:p>
          <a:endParaRPr lang="en-US"/>
        </a:p>
      </dgm:t>
    </dgm:pt>
    <dgm:pt modelId="{BB14A397-2027-3F42-8E06-D0DA8007EFC4}">
      <dgm:prSet custT="1"/>
      <dgm:spPr/>
      <dgm:t>
        <a:bodyPr/>
        <a:lstStyle/>
        <a:p>
          <a:pPr algn="just"/>
          <a:r>
            <a:rPr lang="es-MX" sz="1800" dirty="0"/>
            <a:t>El no contar con un control sobre las variaciones de los gastos, favorece a que los empleados y las áreas a quien se le asignan, utilicen recursos que no se encuentran presupuestados en el plan de gastos; el aumento de dichos gastos, impacta directamente en los costos de venta; lo anterior, debido a que los precios de venta se determinan aumentando al costo un porcentaje para pagar los gastos de operación, los impuestos y determinar el margen de las utilidades. </a:t>
          </a:r>
          <a:endParaRPr lang="en-US" sz="1800" dirty="0"/>
        </a:p>
      </dgm:t>
    </dgm:pt>
    <dgm:pt modelId="{1A84935F-8D12-AF44-938F-B01E09CFEEE0}" type="parTrans" cxnId="{5925F5B7-B44D-9548-B2DA-185781EA78BE}">
      <dgm:prSet/>
      <dgm:spPr/>
      <dgm:t>
        <a:bodyPr/>
        <a:lstStyle/>
        <a:p>
          <a:endParaRPr lang="es-MX"/>
        </a:p>
      </dgm:t>
    </dgm:pt>
    <dgm:pt modelId="{0F566143-4EA2-E342-BB67-04BFC25EF5A3}" type="sibTrans" cxnId="{5925F5B7-B44D-9548-B2DA-185781EA78BE}">
      <dgm:prSet/>
      <dgm:spPr/>
      <dgm:t>
        <a:bodyPr/>
        <a:lstStyle/>
        <a:p>
          <a:endParaRPr lang="es-MX"/>
        </a:p>
      </dgm:t>
    </dgm:pt>
    <dgm:pt modelId="{0EF13FCF-F62B-4C52-A30F-5B1C54FAA605}">
      <dgm:prSet/>
      <dgm:spPr/>
      <dgm:t>
        <a:bodyPr/>
        <a:lstStyle/>
        <a:p>
          <a:pPr algn="just"/>
          <a:r>
            <a:rPr lang="es-MX" dirty="0"/>
            <a:t>El no contar con una clasificación adecuada y no tener un límite en los montos máximos mensuales de los gastos de operación, favorece a que se efectúen gastos innecesarios, por ende, no se generan ahorros y dichos gastos impactan en la capacidad de producción de la empresa, lo cual se ve reflejado en los ingresos finales obtenidos (ganancias). </a:t>
          </a:r>
          <a:endParaRPr lang="en-US" dirty="0"/>
        </a:p>
      </dgm:t>
    </dgm:pt>
    <dgm:pt modelId="{915C33C5-778F-45CD-BA94-3ADD48BE91ED}" type="parTrans" cxnId="{77D6A543-EBA8-40CA-96C9-37575C68DAD1}">
      <dgm:prSet/>
      <dgm:spPr/>
      <dgm:t>
        <a:bodyPr/>
        <a:lstStyle/>
        <a:p>
          <a:endParaRPr lang="es-ES"/>
        </a:p>
      </dgm:t>
    </dgm:pt>
    <dgm:pt modelId="{D3C3CA62-5451-4A25-8F99-D6EB77DD25C5}" type="sibTrans" cxnId="{77D6A543-EBA8-40CA-96C9-37575C68DAD1}">
      <dgm:prSet/>
      <dgm:spPr/>
      <dgm:t>
        <a:bodyPr/>
        <a:lstStyle/>
        <a:p>
          <a:endParaRPr lang="es-ES"/>
        </a:p>
      </dgm:t>
    </dgm:pt>
    <dgm:pt modelId="{2A0D810B-27AB-A24D-AC7A-CF19F4E53801}" type="pres">
      <dgm:prSet presAssocID="{68419B0B-6109-4F03-8805-1E87EE0A2E51}" presName="root" presStyleCnt="0">
        <dgm:presLayoutVars>
          <dgm:chMax/>
          <dgm:chPref/>
          <dgm:animLvl val="lvl"/>
        </dgm:presLayoutVars>
      </dgm:prSet>
      <dgm:spPr/>
    </dgm:pt>
    <dgm:pt modelId="{20338E56-80DE-794F-BA2F-8BFA2E4D986B}" type="pres">
      <dgm:prSet presAssocID="{68419B0B-6109-4F03-8805-1E87EE0A2E51}" presName="divider" presStyleLbl="fgAcc1" presStyleIdx="0" presStyleCnt="5" custFlipVert="0" custSzY="45720" custScaleX="56023" custLinFactY="-31947" custLinFactNeighborX="-15072" custLinFactNeighborY="-100000"/>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FF8AE134-61D6-1D4A-868D-C68F22C0E6D7}" type="pres">
      <dgm:prSet presAssocID="{68419B0B-6109-4F03-8805-1E87EE0A2E51}" presName="nodes" presStyleCnt="0">
        <dgm:presLayoutVars>
          <dgm:chMax/>
          <dgm:chPref/>
          <dgm:animLvl val="lvl"/>
        </dgm:presLayoutVars>
      </dgm:prSet>
      <dgm:spPr/>
    </dgm:pt>
    <dgm:pt modelId="{A09F3FCF-71B2-46AC-9D34-41E68CC6FBF9}" type="pres">
      <dgm:prSet presAssocID="{B6DB3DFB-C923-49D5-8846-08101E0695A6}" presName="composite" presStyleCnt="0"/>
      <dgm:spPr/>
    </dgm:pt>
    <dgm:pt modelId="{809E9BD1-207F-4A36-B07B-EB06426F07FC}" type="pres">
      <dgm:prSet presAssocID="{B6DB3DFB-C923-49D5-8846-08101E0695A6}" presName="ConnectorPoint" presStyleLbl="lnNode1" presStyleIdx="0" presStyleCnt="4"/>
      <dgm:spPr/>
    </dgm:pt>
    <dgm:pt modelId="{FD36E0F6-D6BD-4244-8EEC-3A53A894DECB}" type="pres">
      <dgm:prSet presAssocID="{B6DB3DFB-C923-49D5-8846-08101E0695A6}" presName="DropPinPlaceHolder" presStyleCnt="0"/>
      <dgm:spPr/>
    </dgm:pt>
    <dgm:pt modelId="{63CC4DC7-50C3-4F5E-88E9-9A5A6DC96792}" type="pres">
      <dgm:prSet presAssocID="{B6DB3DFB-C923-49D5-8846-08101E0695A6}" presName="DropPin" presStyleLbl="alignNode1" presStyleIdx="0" presStyleCnt="4" custLinFactY="-76333" custLinFactNeighborX="79423" custLinFactNeighborY="-100000"/>
      <dgm:spPr/>
    </dgm:pt>
    <dgm:pt modelId="{B284C33E-A57C-474F-92EF-2DA75246309D}" type="pres">
      <dgm:prSet presAssocID="{B6DB3DFB-C923-49D5-8846-08101E0695A6}" presName="Ellipse" presStyleLbl="fgAcc1" presStyleIdx="1" presStyleCnt="5"/>
      <dgm:spPr/>
    </dgm:pt>
    <dgm:pt modelId="{7288B4BE-6350-4256-B69A-A12B47B8E510}" type="pres">
      <dgm:prSet presAssocID="{B6DB3DFB-C923-49D5-8846-08101E0695A6}" presName="L2TextContainer" presStyleLbl="revTx" presStyleIdx="0" presStyleCnt="8">
        <dgm:presLayoutVars>
          <dgm:bulletEnabled val="1"/>
        </dgm:presLayoutVars>
      </dgm:prSet>
      <dgm:spPr/>
    </dgm:pt>
    <dgm:pt modelId="{D338463A-3D1F-41D7-81D3-A4F1C739AED7}" type="pres">
      <dgm:prSet presAssocID="{B6DB3DFB-C923-49D5-8846-08101E0695A6}" presName="L1TextContainer" presStyleLbl="revTx" presStyleIdx="1" presStyleCnt="8" custScaleX="189289" custScaleY="457457" custLinFactY="200000" custLinFactNeighborX="28417" custLinFactNeighborY="242207">
        <dgm:presLayoutVars>
          <dgm:chMax val="1"/>
          <dgm:chPref val="1"/>
          <dgm:bulletEnabled val="1"/>
        </dgm:presLayoutVars>
      </dgm:prSet>
      <dgm:spPr/>
    </dgm:pt>
    <dgm:pt modelId="{BEEFD8A5-D522-4DAC-8DA1-E3F01E97A80F}" type="pres">
      <dgm:prSet presAssocID="{B6DB3DFB-C923-49D5-8846-08101E0695A6}" presName="ConnectLine" presStyleLbl="sibTrans1D1" presStyleIdx="0" presStyleCnt="4" custLinFactX="600000" custLinFactNeighborX="620519" custLinFactNeighborY="-62382"/>
      <dgm:spPr/>
    </dgm:pt>
    <dgm:pt modelId="{DF788833-5DA5-49F5-B3A2-EFE6DD1B7737}" type="pres">
      <dgm:prSet presAssocID="{B6DB3DFB-C923-49D5-8846-08101E0695A6}" presName="EmptyPlaceHolder" presStyleCnt="0"/>
      <dgm:spPr/>
    </dgm:pt>
    <dgm:pt modelId="{52CCD24C-1A37-4FA8-A679-F2D59255F87B}" type="pres">
      <dgm:prSet presAssocID="{4D917F64-9481-40B1-864A-56076082A2EE}" presName="spaceBetweenRectangles" presStyleCnt="0"/>
      <dgm:spPr/>
    </dgm:pt>
    <dgm:pt modelId="{446A9EF7-967E-9449-BFA2-26A3E364AE2D}" type="pres">
      <dgm:prSet presAssocID="{AA458070-CBBB-43A6-9EC3-F36142BCE7B5}" presName="composite" presStyleCnt="0"/>
      <dgm:spPr/>
    </dgm:pt>
    <dgm:pt modelId="{ABD2EA9C-AC6A-5347-95D5-7DCFD15C5343}" type="pres">
      <dgm:prSet presAssocID="{AA458070-CBBB-43A6-9EC3-F36142BCE7B5}" presName="ConnectorPoint" presStyleLbl="lnNode1" presStyleIdx="1" presStyleCnt="4"/>
      <dgm:spPr>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gm:spPr>
    </dgm:pt>
    <dgm:pt modelId="{4FA22890-9FCA-6C4A-B3DF-51C735FFAE99}" type="pres">
      <dgm:prSet presAssocID="{AA458070-CBBB-43A6-9EC3-F36142BCE7B5}" presName="DropPinPlaceHolder" presStyleCnt="0"/>
      <dgm:spPr/>
    </dgm:pt>
    <dgm:pt modelId="{EE0C40DC-C1AD-BA49-A864-6BB0B4BB1AEF}" type="pres">
      <dgm:prSet presAssocID="{AA458070-CBBB-43A6-9EC3-F36142BCE7B5}" presName="DropPin" presStyleLbl="alignNode1" presStyleIdx="1" presStyleCnt="4" custLinFactX="-300000" custLinFactNeighborX="-312315" custLinFactNeighborY="57952"/>
      <dgm:spPr/>
    </dgm:pt>
    <dgm:pt modelId="{7781AD49-6DFF-9049-B8FA-11E11C67F1E9}" type="pres">
      <dgm:prSet presAssocID="{AA458070-CBBB-43A6-9EC3-F36142BCE7B5}"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938516B9-BBFD-5B47-B874-8C1E618767E7}" type="pres">
      <dgm:prSet presAssocID="{AA458070-CBBB-43A6-9EC3-F36142BCE7B5}" presName="L2TextContainer" presStyleLbl="revTx" presStyleIdx="2" presStyleCnt="8">
        <dgm:presLayoutVars>
          <dgm:bulletEnabled val="1"/>
        </dgm:presLayoutVars>
      </dgm:prSet>
      <dgm:spPr/>
    </dgm:pt>
    <dgm:pt modelId="{A4512EE2-5C03-3546-AAF1-689784CDBD0B}" type="pres">
      <dgm:prSet presAssocID="{AA458070-CBBB-43A6-9EC3-F36142BCE7B5}" presName="L1TextContainer" presStyleLbl="revTx" presStyleIdx="3" presStyleCnt="8" custFlipHor="0" custScaleX="11059" custScaleY="68581" custLinFactX="-45747" custLinFactY="-305739" custLinFactNeighborX="-100000" custLinFactNeighborY="-400000">
        <dgm:presLayoutVars>
          <dgm:chMax val="1"/>
          <dgm:chPref val="1"/>
          <dgm:bulletEnabled val="1"/>
        </dgm:presLayoutVars>
      </dgm:prSet>
      <dgm:spPr/>
    </dgm:pt>
    <dgm:pt modelId="{C386E68F-0147-9141-B42A-071BBD43F8DC}" type="pres">
      <dgm:prSet presAssocID="{AA458070-CBBB-43A6-9EC3-F36142BCE7B5}" presName="ConnectLine" presStyleLbl="sibTrans1D1" presStyleIdx="1" presStyleCnt="4" custLinFactX="-4700000" custLinFactNeighborX="-4705983" custLinFactNeighborY="14900"/>
      <dgm:spPr>
        <a:noFill/>
        <a:ln w="12700" cap="flat" cmpd="sng" algn="ctr">
          <a:solidFill>
            <a:schemeClr val="accent2">
              <a:hueOff val="-3350846"/>
              <a:satOff val="-70"/>
              <a:lumOff val="1176"/>
              <a:alphaOff val="0"/>
            </a:schemeClr>
          </a:solidFill>
          <a:prstDash val="dash"/>
          <a:miter lim="800000"/>
        </a:ln>
        <a:effectLst/>
      </dgm:spPr>
    </dgm:pt>
    <dgm:pt modelId="{15C87E8E-A0D1-A44F-B7A6-A5DE771E184D}" type="pres">
      <dgm:prSet presAssocID="{AA458070-CBBB-43A6-9EC3-F36142BCE7B5}" presName="EmptyPlaceHolder" presStyleCnt="0"/>
      <dgm:spPr/>
    </dgm:pt>
    <dgm:pt modelId="{B34A0506-8911-A943-8BB6-1F3DA8C1A4BB}" type="pres">
      <dgm:prSet presAssocID="{62B06C74-CD12-4E4B-B117-392A27335FF3}" presName="spaceBetweenRectangles" presStyleCnt="0"/>
      <dgm:spPr/>
    </dgm:pt>
    <dgm:pt modelId="{3AC1107E-73D1-40F1-964B-D4CA72125704}" type="pres">
      <dgm:prSet presAssocID="{BB14A397-2027-3F42-8E06-D0DA8007EFC4}" presName="composite" presStyleCnt="0"/>
      <dgm:spPr/>
    </dgm:pt>
    <dgm:pt modelId="{ADD69788-7ABE-4BFA-9433-86FC057C0DE4}" type="pres">
      <dgm:prSet presAssocID="{BB14A397-2027-3F42-8E06-D0DA8007EFC4}" presName="ConnectorPoint" presStyleLbl="lnNode1" presStyleIdx="2" presStyleCnt="4"/>
      <dgm:spPr/>
    </dgm:pt>
    <dgm:pt modelId="{0D4F74FF-7603-42D2-8EEE-7A7966B64D90}" type="pres">
      <dgm:prSet presAssocID="{BB14A397-2027-3F42-8E06-D0DA8007EFC4}" presName="DropPinPlaceHolder" presStyleCnt="0"/>
      <dgm:spPr/>
    </dgm:pt>
    <dgm:pt modelId="{0B9094FD-4B95-469E-AC70-FC1CDD423099}" type="pres">
      <dgm:prSet presAssocID="{BB14A397-2027-3F42-8E06-D0DA8007EFC4}" presName="DropPin" presStyleLbl="alignNode1" presStyleIdx="2" presStyleCnt="4" custLinFactX="100000" custLinFactNeighborX="191732" custLinFactNeighborY="-65393"/>
      <dgm:spPr/>
    </dgm:pt>
    <dgm:pt modelId="{E8F49328-3D42-490C-8B67-C1C8E287AD05}" type="pres">
      <dgm:prSet presAssocID="{BB14A397-2027-3F42-8E06-D0DA8007EFC4}" presName="Ellipse" presStyleLbl="fgAcc1" presStyleIdx="3" presStyleCnt="5"/>
      <dgm:spPr/>
    </dgm:pt>
    <dgm:pt modelId="{2D65E108-CCF8-4259-A304-C3A693BF37F9}" type="pres">
      <dgm:prSet presAssocID="{BB14A397-2027-3F42-8E06-D0DA8007EFC4}" presName="L2TextContainer" presStyleLbl="revTx" presStyleIdx="4" presStyleCnt="8">
        <dgm:presLayoutVars>
          <dgm:bulletEnabled val="1"/>
        </dgm:presLayoutVars>
      </dgm:prSet>
      <dgm:spPr/>
    </dgm:pt>
    <dgm:pt modelId="{20388222-62A8-46B1-B022-A1D77997F4C6}" type="pres">
      <dgm:prSet presAssocID="{BB14A397-2027-3F42-8E06-D0DA8007EFC4}" presName="L1TextContainer" presStyleLbl="revTx" presStyleIdx="5" presStyleCnt="8" custScaleX="109257" custScaleY="839793" custLinFactY="60697" custLinFactNeighborX="65490" custLinFactNeighborY="100000">
        <dgm:presLayoutVars>
          <dgm:chMax val="1"/>
          <dgm:chPref val="1"/>
          <dgm:bulletEnabled val="1"/>
        </dgm:presLayoutVars>
      </dgm:prSet>
      <dgm:spPr/>
    </dgm:pt>
    <dgm:pt modelId="{4E0CB453-D9A6-4AFE-984D-4CF0F2B0203A}" type="pres">
      <dgm:prSet presAssocID="{BB14A397-2027-3F42-8E06-D0DA8007EFC4}" presName="ConnectLine" presStyleLbl="sibTrans1D1" presStyleIdx="2" presStyleCnt="4" custLinFactX="2200000" custLinFactNeighborX="2253247" custLinFactNeighborY="-18127"/>
      <dgm:spPr/>
    </dgm:pt>
    <dgm:pt modelId="{9F3D8EE0-5F18-4322-ABAA-5F6A042E97BC}" type="pres">
      <dgm:prSet presAssocID="{BB14A397-2027-3F42-8E06-D0DA8007EFC4}" presName="EmptyPlaceHolder" presStyleCnt="0"/>
      <dgm:spPr/>
    </dgm:pt>
    <dgm:pt modelId="{25E7686C-FBD6-4980-B9D6-05DCC215F214}" type="pres">
      <dgm:prSet presAssocID="{0F566143-4EA2-E342-BB67-04BFC25EF5A3}" presName="spaceBetweenRectangles" presStyleCnt="0"/>
      <dgm:spPr/>
    </dgm:pt>
    <dgm:pt modelId="{26F03C53-C0D1-430C-9F91-57805EC76237}" type="pres">
      <dgm:prSet presAssocID="{0EF13FCF-F62B-4C52-A30F-5B1C54FAA605}" presName="composite" presStyleCnt="0"/>
      <dgm:spPr/>
    </dgm:pt>
    <dgm:pt modelId="{61747AC8-1C09-4370-9B71-B587E60D76DA}" type="pres">
      <dgm:prSet presAssocID="{0EF13FCF-F62B-4C52-A30F-5B1C54FAA605}" presName="ConnectorPoint" presStyleLbl="lnNode1" presStyleIdx="3" presStyleCnt="4"/>
      <dgm:spPr/>
    </dgm:pt>
    <dgm:pt modelId="{AA034A72-8289-494E-BA97-FD8427F5CA96}" type="pres">
      <dgm:prSet presAssocID="{0EF13FCF-F62B-4C52-A30F-5B1C54FAA605}" presName="DropPinPlaceHolder" presStyleCnt="0"/>
      <dgm:spPr/>
    </dgm:pt>
    <dgm:pt modelId="{1236A4A8-CA6B-4621-98A7-E23C8C0C7BC1}" type="pres">
      <dgm:prSet presAssocID="{0EF13FCF-F62B-4C52-A30F-5B1C54FAA605}" presName="DropPin" presStyleLbl="alignNode1" presStyleIdx="3" presStyleCnt="4" custFlipVert="1" custScaleX="40063" custScaleY="32532" custLinFactX="300000" custLinFactY="100000" custLinFactNeighborX="384258" custLinFactNeighborY="161943"/>
      <dgm:spPr/>
    </dgm:pt>
    <dgm:pt modelId="{94B46C49-8AD5-4BAC-8978-6564C9AD1933}" type="pres">
      <dgm:prSet presAssocID="{0EF13FCF-F62B-4C52-A30F-5B1C54FAA605}" presName="Ellipse" presStyleLbl="fgAcc1" presStyleIdx="4" presStyleCnt="5"/>
      <dgm:spPr>
        <a:gradFill rotWithShape="0">
          <a:gsLst>
            <a:gs pos="0">
              <a:schemeClr val="bg1"/>
            </a:gs>
            <a:gs pos="100000">
              <a:schemeClr val="accent6">
                <a:tint val="61000"/>
                <a:satMod val="150000"/>
                <a:lumMod val="100000"/>
              </a:schemeClr>
            </a:gs>
          </a:gsLst>
          <a:path path="circle">
            <a:fillToRect l="100000" t="100000" r="100000" b="100000"/>
          </a:path>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AD23E105-D5B5-471A-AD08-DACEB3F8D6F1}" type="pres">
      <dgm:prSet presAssocID="{0EF13FCF-F62B-4C52-A30F-5B1C54FAA605}" presName="L2TextContainer" presStyleLbl="revTx" presStyleIdx="6" presStyleCnt="8">
        <dgm:presLayoutVars>
          <dgm:bulletEnabled val="1"/>
        </dgm:presLayoutVars>
      </dgm:prSet>
      <dgm:spPr/>
    </dgm:pt>
    <dgm:pt modelId="{4F7DB5AF-3953-4D48-8E78-F4A34AD9011D}" type="pres">
      <dgm:prSet presAssocID="{0EF13FCF-F62B-4C52-A30F-5B1C54FAA605}" presName="L1TextContainer" presStyleLbl="revTx" presStyleIdx="7" presStyleCnt="8" custScaleX="140879" custScaleY="422092" custLinFactX="-73222" custLinFactY="-200000" custLinFactNeighborX="-100000" custLinFactNeighborY="-242526">
        <dgm:presLayoutVars>
          <dgm:chMax val="1"/>
          <dgm:chPref val="1"/>
          <dgm:bulletEnabled val="1"/>
        </dgm:presLayoutVars>
      </dgm:prSet>
      <dgm:spPr/>
    </dgm:pt>
    <dgm:pt modelId="{509D3C80-9DD6-42E9-AF70-64C2F64583D4}" type="pres">
      <dgm:prSet presAssocID="{0EF13FCF-F62B-4C52-A30F-5B1C54FAA605}" presName="ConnectLine" presStyleLbl="sibTrans1D1" presStyleIdx="3" presStyleCnt="4" custLinFactX="4600000" custLinFactNeighborX="4622178" custLinFactNeighborY="61891"/>
      <dgm:spPr/>
    </dgm:pt>
    <dgm:pt modelId="{13175C6F-2DB8-4F6C-8C64-E3AFFF9C5E80}" type="pres">
      <dgm:prSet presAssocID="{0EF13FCF-F62B-4C52-A30F-5B1C54FAA605}" presName="EmptyPlaceHolder" presStyleCnt="0"/>
      <dgm:spPr/>
    </dgm:pt>
  </dgm:ptLst>
  <dgm:cxnLst>
    <dgm:cxn modelId="{9D386A10-DF5C-4087-B513-414D9B77357D}" type="presOf" srcId="{BB14A397-2027-3F42-8E06-D0DA8007EFC4}" destId="{20388222-62A8-46B1-B022-A1D77997F4C6}" srcOrd="0" destOrd="0" presId="urn:microsoft.com/office/officeart/2017/3/layout/DropPinTimeline"/>
    <dgm:cxn modelId="{49DF4F24-668B-514A-BD0D-73F44E3A1304}" type="presOf" srcId="{AA458070-CBBB-43A6-9EC3-F36142BCE7B5}" destId="{A4512EE2-5C03-3546-AAF1-689784CDBD0B}" srcOrd="0" destOrd="0" presId="urn:microsoft.com/office/officeart/2017/3/layout/DropPinTimeline"/>
    <dgm:cxn modelId="{3E0F2E29-7ED2-4797-AEAC-057D8C2D1500}" type="presOf" srcId="{0EF13FCF-F62B-4C52-A30F-5B1C54FAA605}" destId="{4F7DB5AF-3953-4D48-8E78-F4A34AD9011D}" srcOrd="0" destOrd="0" presId="urn:microsoft.com/office/officeart/2017/3/layout/DropPinTimeline"/>
    <dgm:cxn modelId="{77D6A543-EBA8-40CA-96C9-37575C68DAD1}" srcId="{68419B0B-6109-4F03-8805-1E87EE0A2E51}" destId="{0EF13FCF-F62B-4C52-A30F-5B1C54FAA605}" srcOrd="3" destOrd="0" parTransId="{915C33C5-778F-45CD-BA94-3ADD48BE91ED}" sibTransId="{D3C3CA62-5451-4A25-8F99-D6EB77DD25C5}"/>
    <dgm:cxn modelId="{D4546E6D-2965-466E-BC96-4FE8B0A7D389}" srcId="{68419B0B-6109-4F03-8805-1E87EE0A2E51}" destId="{B6DB3DFB-C923-49D5-8846-08101E0695A6}" srcOrd="0" destOrd="0" parTransId="{0948394C-94ED-42BA-B7DE-0C8CD9BB81E5}" sibTransId="{4D917F64-9481-40B1-864A-56076082A2EE}"/>
    <dgm:cxn modelId="{5925F5B7-B44D-9548-B2DA-185781EA78BE}" srcId="{68419B0B-6109-4F03-8805-1E87EE0A2E51}" destId="{BB14A397-2027-3F42-8E06-D0DA8007EFC4}" srcOrd="2" destOrd="0" parTransId="{1A84935F-8D12-AF44-938F-B01E09CFEEE0}" sibTransId="{0F566143-4EA2-E342-BB67-04BFC25EF5A3}"/>
    <dgm:cxn modelId="{025D92C2-BB52-4CB7-B3FE-75670B878443}" srcId="{68419B0B-6109-4F03-8805-1E87EE0A2E51}" destId="{AA458070-CBBB-43A6-9EC3-F36142BCE7B5}" srcOrd="1" destOrd="0" parTransId="{9867EA92-FA8B-4202-80BA-1B0B835D73A4}" sibTransId="{62B06C74-CD12-4E4B-B117-392A27335FF3}"/>
    <dgm:cxn modelId="{9F19A2CA-F96A-4EB1-95E4-6A1C4BF02A9B}" type="presOf" srcId="{B6DB3DFB-C923-49D5-8846-08101E0695A6}" destId="{D338463A-3D1F-41D7-81D3-A4F1C739AED7}" srcOrd="0" destOrd="0" presId="urn:microsoft.com/office/officeart/2017/3/layout/DropPinTimeline"/>
    <dgm:cxn modelId="{EAFD09F5-3EC0-4B47-A7AB-E8E850468235}" type="presOf" srcId="{68419B0B-6109-4F03-8805-1E87EE0A2E51}" destId="{2A0D810B-27AB-A24D-AC7A-CF19F4E53801}" srcOrd="0" destOrd="0" presId="urn:microsoft.com/office/officeart/2017/3/layout/DropPinTimeline"/>
    <dgm:cxn modelId="{579C1AB6-1CDF-8148-821D-D87F1F47D6E5}" type="presParOf" srcId="{2A0D810B-27AB-A24D-AC7A-CF19F4E53801}" destId="{20338E56-80DE-794F-BA2F-8BFA2E4D986B}" srcOrd="0" destOrd="0" presId="urn:microsoft.com/office/officeart/2017/3/layout/DropPinTimeline"/>
    <dgm:cxn modelId="{994B93A5-CE42-EF4F-91A3-0053EB4E8109}" type="presParOf" srcId="{2A0D810B-27AB-A24D-AC7A-CF19F4E53801}" destId="{FF8AE134-61D6-1D4A-868D-C68F22C0E6D7}" srcOrd="1" destOrd="0" presId="urn:microsoft.com/office/officeart/2017/3/layout/DropPinTimeline"/>
    <dgm:cxn modelId="{8B1A86E2-E669-4B09-86C3-B491EA588080}" type="presParOf" srcId="{FF8AE134-61D6-1D4A-868D-C68F22C0E6D7}" destId="{A09F3FCF-71B2-46AC-9D34-41E68CC6FBF9}" srcOrd="0" destOrd="0" presId="urn:microsoft.com/office/officeart/2017/3/layout/DropPinTimeline"/>
    <dgm:cxn modelId="{887B6C0A-F883-47F9-B99C-94207916C898}" type="presParOf" srcId="{A09F3FCF-71B2-46AC-9D34-41E68CC6FBF9}" destId="{809E9BD1-207F-4A36-B07B-EB06426F07FC}" srcOrd="0" destOrd="0" presId="urn:microsoft.com/office/officeart/2017/3/layout/DropPinTimeline"/>
    <dgm:cxn modelId="{B2449BCA-C87F-4AD8-84D0-F382BA8A1EAD}" type="presParOf" srcId="{A09F3FCF-71B2-46AC-9D34-41E68CC6FBF9}" destId="{FD36E0F6-D6BD-4244-8EEC-3A53A894DECB}" srcOrd="1" destOrd="0" presId="urn:microsoft.com/office/officeart/2017/3/layout/DropPinTimeline"/>
    <dgm:cxn modelId="{CA600DCE-0364-4C6F-986E-153A8DD06672}" type="presParOf" srcId="{FD36E0F6-D6BD-4244-8EEC-3A53A894DECB}" destId="{63CC4DC7-50C3-4F5E-88E9-9A5A6DC96792}" srcOrd="0" destOrd="0" presId="urn:microsoft.com/office/officeart/2017/3/layout/DropPinTimeline"/>
    <dgm:cxn modelId="{B5AB7C0B-A5E8-4064-8E76-30BA64E1F171}" type="presParOf" srcId="{FD36E0F6-D6BD-4244-8EEC-3A53A894DECB}" destId="{B284C33E-A57C-474F-92EF-2DA75246309D}" srcOrd="1" destOrd="0" presId="urn:microsoft.com/office/officeart/2017/3/layout/DropPinTimeline"/>
    <dgm:cxn modelId="{10763117-4718-4CB8-A8CB-5052B8010CD8}" type="presParOf" srcId="{A09F3FCF-71B2-46AC-9D34-41E68CC6FBF9}" destId="{7288B4BE-6350-4256-B69A-A12B47B8E510}" srcOrd="2" destOrd="0" presId="urn:microsoft.com/office/officeart/2017/3/layout/DropPinTimeline"/>
    <dgm:cxn modelId="{B0D21644-FD8B-4A8D-9759-F1F42891C97B}" type="presParOf" srcId="{A09F3FCF-71B2-46AC-9D34-41E68CC6FBF9}" destId="{D338463A-3D1F-41D7-81D3-A4F1C739AED7}" srcOrd="3" destOrd="0" presId="urn:microsoft.com/office/officeart/2017/3/layout/DropPinTimeline"/>
    <dgm:cxn modelId="{A8155A9E-AFB3-4001-B53C-599A5F3ACDDA}" type="presParOf" srcId="{A09F3FCF-71B2-46AC-9D34-41E68CC6FBF9}" destId="{BEEFD8A5-D522-4DAC-8DA1-E3F01E97A80F}" srcOrd="4" destOrd="0" presId="urn:microsoft.com/office/officeart/2017/3/layout/DropPinTimeline"/>
    <dgm:cxn modelId="{F72E1553-DA26-40EA-BB52-B8C3FFFEFE9C}" type="presParOf" srcId="{A09F3FCF-71B2-46AC-9D34-41E68CC6FBF9}" destId="{DF788833-5DA5-49F5-B3A2-EFE6DD1B7737}" srcOrd="5" destOrd="0" presId="urn:microsoft.com/office/officeart/2017/3/layout/DropPinTimeline"/>
    <dgm:cxn modelId="{F917DC18-6DF0-4C8D-A892-2F9366BE147C}" type="presParOf" srcId="{FF8AE134-61D6-1D4A-868D-C68F22C0E6D7}" destId="{52CCD24C-1A37-4FA8-A679-F2D59255F87B}" srcOrd="1" destOrd="0" presId="urn:microsoft.com/office/officeart/2017/3/layout/DropPinTimeline"/>
    <dgm:cxn modelId="{2DC76F4E-5DAC-FE47-8D3B-01ED9EBEF2F2}" type="presParOf" srcId="{FF8AE134-61D6-1D4A-868D-C68F22C0E6D7}" destId="{446A9EF7-967E-9449-BFA2-26A3E364AE2D}" srcOrd="2" destOrd="0" presId="urn:microsoft.com/office/officeart/2017/3/layout/DropPinTimeline"/>
    <dgm:cxn modelId="{BA4F21BF-7592-004A-8C70-D0162AB95DA3}" type="presParOf" srcId="{446A9EF7-967E-9449-BFA2-26A3E364AE2D}" destId="{ABD2EA9C-AC6A-5347-95D5-7DCFD15C5343}" srcOrd="0" destOrd="0" presId="urn:microsoft.com/office/officeart/2017/3/layout/DropPinTimeline"/>
    <dgm:cxn modelId="{69C239E0-6414-1B4D-BCC5-D3353BDD8848}" type="presParOf" srcId="{446A9EF7-967E-9449-BFA2-26A3E364AE2D}" destId="{4FA22890-9FCA-6C4A-B3DF-51C735FFAE99}" srcOrd="1" destOrd="0" presId="urn:microsoft.com/office/officeart/2017/3/layout/DropPinTimeline"/>
    <dgm:cxn modelId="{311F3F61-3768-AF4B-9DE8-AC40572ABEC1}" type="presParOf" srcId="{4FA22890-9FCA-6C4A-B3DF-51C735FFAE99}" destId="{EE0C40DC-C1AD-BA49-A864-6BB0B4BB1AEF}" srcOrd="0" destOrd="0" presId="urn:microsoft.com/office/officeart/2017/3/layout/DropPinTimeline"/>
    <dgm:cxn modelId="{E0EDA7B9-0D10-744A-96D0-F1659836428D}" type="presParOf" srcId="{4FA22890-9FCA-6C4A-B3DF-51C735FFAE99}" destId="{7781AD49-6DFF-9049-B8FA-11E11C67F1E9}" srcOrd="1" destOrd="0" presId="urn:microsoft.com/office/officeart/2017/3/layout/DropPinTimeline"/>
    <dgm:cxn modelId="{A25EEF37-83B4-7B4D-B37D-06A25AB603B6}" type="presParOf" srcId="{446A9EF7-967E-9449-BFA2-26A3E364AE2D}" destId="{938516B9-BBFD-5B47-B874-8C1E618767E7}" srcOrd="2" destOrd="0" presId="urn:microsoft.com/office/officeart/2017/3/layout/DropPinTimeline"/>
    <dgm:cxn modelId="{81A43B8F-CC7E-F946-8FC2-CFA1CF7F1620}" type="presParOf" srcId="{446A9EF7-967E-9449-BFA2-26A3E364AE2D}" destId="{A4512EE2-5C03-3546-AAF1-689784CDBD0B}" srcOrd="3" destOrd="0" presId="urn:microsoft.com/office/officeart/2017/3/layout/DropPinTimeline"/>
    <dgm:cxn modelId="{C4556E41-CF7B-E141-9EC3-A2D8C7A8819B}" type="presParOf" srcId="{446A9EF7-967E-9449-BFA2-26A3E364AE2D}" destId="{C386E68F-0147-9141-B42A-071BBD43F8DC}" srcOrd="4" destOrd="0" presId="urn:microsoft.com/office/officeart/2017/3/layout/DropPinTimeline"/>
    <dgm:cxn modelId="{5FE6BECE-CD3E-B644-8E6E-457034ABAA33}" type="presParOf" srcId="{446A9EF7-967E-9449-BFA2-26A3E364AE2D}" destId="{15C87E8E-A0D1-A44F-B7A6-A5DE771E184D}" srcOrd="5" destOrd="0" presId="urn:microsoft.com/office/officeart/2017/3/layout/DropPinTimeline"/>
    <dgm:cxn modelId="{43026459-7ECC-B041-9161-9B9DE127870C}" type="presParOf" srcId="{FF8AE134-61D6-1D4A-868D-C68F22C0E6D7}" destId="{B34A0506-8911-A943-8BB6-1F3DA8C1A4BB}" srcOrd="3" destOrd="0" presId="urn:microsoft.com/office/officeart/2017/3/layout/DropPinTimeline"/>
    <dgm:cxn modelId="{1DD9CF47-18BC-4467-9741-D5720248E755}" type="presParOf" srcId="{FF8AE134-61D6-1D4A-868D-C68F22C0E6D7}" destId="{3AC1107E-73D1-40F1-964B-D4CA72125704}" srcOrd="4" destOrd="0" presId="urn:microsoft.com/office/officeart/2017/3/layout/DropPinTimeline"/>
    <dgm:cxn modelId="{69D0AC6D-1767-4606-9796-0FFE8388D6A5}" type="presParOf" srcId="{3AC1107E-73D1-40F1-964B-D4CA72125704}" destId="{ADD69788-7ABE-4BFA-9433-86FC057C0DE4}" srcOrd="0" destOrd="0" presId="urn:microsoft.com/office/officeart/2017/3/layout/DropPinTimeline"/>
    <dgm:cxn modelId="{7B5DFEC2-0C1C-4F51-82B0-E0D76E708C63}" type="presParOf" srcId="{3AC1107E-73D1-40F1-964B-D4CA72125704}" destId="{0D4F74FF-7603-42D2-8EEE-7A7966B64D90}" srcOrd="1" destOrd="0" presId="urn:microsoft.com/office/officeart/2017/3/layout/DropPinTimeline"/>
    <dgm:cxn modelId="{0CAC8CB1-C38A-46D8-AD59-5626B059AB84}" type="presParOf" srcId="{0D4F74FF-7603-42D2-8EEE-7A7966B64D90}" destId="{0B9094FD-4B95-469E-AC70-FC1CDD423099}" srcOrd="0" destOrd="0" presId="urn:microsoft.com/office/officeart/2017/3/layout/DropPinTimeline"/>
    <dgm:cxn modelId="{CF5F5A63-52D6-4E51-9744-1974897CD995}" type="presParOf" srcId="{0D4F74FF-7603-42D2-8EEE-7A7966B64D90}" destId="{E8F49328-3D42-490C-8B67-C1C8E287AD05}" srcOrd="1" destOrd="0" presId="urn:microsoft.com/office/officeart/2017/3/layout/DropPinTimeline"/>
    <dgm:cxn modelId="{3F56A2C0-816F-4145-A78F-A39B7B6C8757}" type="presParOf" srcId="{3AC1107E-73D1-40F1-964B-D4CA72125704}" destId="{2D65E108-CCF8-4259-A304-C3A693BF37F9}" srcOrd="2" destOrd="0" presId="urn:microsoft.com/office/officeart/2017/3/layout/DropPinTimeline"/>
    <dgm:cxn modelId="{236F6DE5-659F-4256-A629-1E785517466C}" type="presParOf" srcId="{3AC1107E-73D1-40F1-964B-D4CA72125704}" destId="{20388222-62A8-46B1-B022-A1D77997F4C6}" srcOrd="3" destOrd="0" presId="urn:microsoft.com/office/officeart/2017/3/layout/DropPinTimeline"/>
    <dgm:cxn modelId="{B6F7390A-C5A6-4DEB-ADA1-E5FBBC95DAC2}" type="presParOf" srcId="{3AC1107E-73D1-40F1-964B-D4CA72125704}" destId="{4E0CB453-D9A6-4AFE-984D-4CF0F2B0203A}" srcOrd="4" destOrd="0" presId="urn:microsoft.com/office/officeart/2017/3/layout/DropPinTimeline"/>
    <dgm:cxn modelId="{9CAB0BAE-B62A-4943-957F-3D4ACC95C6A1}" type="presParOf" srcId="{3AC1107E-73D1-40F1-964B-D4CA72125704}" destId="{9F3D8EE0-5F18-4322-ABAA-5F6A042E97BC}" srcOrd="5" destOrd="0" presId="urn:microsoft.com/office/officeart/2017/3/layout/DropPinTimeline"/>
    <dgm:cxn modelId="{51186C40-D4A4-4362-ABCA-ED3AB0231AB2}" type="presParOf" srcId="{FF8AE134-61D6-1D4A-868D-C68F22C0E6D7}" destId="{25E7686C-FBD6-4980-B9D6-05DCC215F214}" srcOrd="5" destOrd="0" presId="urn:microsoft.com/office/officeart/2017/3/layout/DropPinTimeline"/>
    <dgm:cxn modelId="{9AD0CE3A-7A74-4D5C-B497-621D6540406D}" type="presParOf" srcId="{FF8AE134-61D6-1D4A-868D-C68F22C0E6D7}" destId="{26F03C53-C0D1-430C-9F91-57805EC76237}" srcOrd="6" destOrd="0" presId="urn:microsoft.com/office/officeart/2017/3/layout/DropPinTimeline"/>
    <dgm:cxn modelId="{E828A1C7-8E99-41CF-B744-9B8385D004A6}" type="presParOf" srcId="{26F03C53-C0D1-430C-9F91-57805EC76237}" destId="{61747AC8-1C09-4370-9B71-B587E60D76DA}" srcOrd="0" destOrd="0" presId="urn:microsoft.com/office/officeart/2017/3/layout/DropPinTimeline"/>
    <dgm:cxn modelId="{63B0B110-5B70-4F7D-99A9-28B1122CF763}" type="presParOf" srcId="{26F03C53-C0D1-430C-9F91-57805EC76237}" destId="{AA034A72-8289-494E-BA97-FD8427F5CA96}" srcOrd="1" destOrd="0" presId="urn:microsoft.com/office/officeart/2017/3/layout/DropPinTimeline"/>
    <dgm:cxn modelId="{DA590BCD-B9D6-4D0C-BB2B-2FFAA935C230}" type="presParOf" srcId="{AA034A72-8289-494E-BA97-FD8427F5CA96}" destId="{1236A4A8-CA6B-4621-98A7-E23C8C0C7BC1}" srcOrd="0" destOrd="0" presId="urn:microsoft.com/office/officeart/2017/3/layout/DropPinTimeline"/>
    <dgm:cxn modelId="{B6F77183-24BD-47A5-95E1-07BC14FC6E01}" type="presParOf" srcId="{AA034A72-8289-494E-BA97-FD8427F5CA96}" destId="{94B46C49-8AD5-4BAC-8978-6564C9AD1933}" srcOrd="1" destOrd="0" presId="urn:microsoft.com/office/officeart/2017/3/layout/DropPinTimeline"/>
    <dgm:cxn modelId="{5EA56E0C-0273-45BA-94E4-F781C19FC44D}" type="presParOf" srcId="{26F03C53-C0D1-430C-9F91-57805EC76237}" destId="{AD23E105-D5B5-471A-AD08-DACEB3F8D6F1}" srcOrd="2" destOrd="0" presId="urn:microsoft.com/office/officeart/2017/3/layout/DropPinTimeline"/>
    <dgm:cxn modelId="{915877D8-B82B-4386-A3FE-A2B425F9CDD9}" type="presParOf" srcId="{26F03C53-C0D1-430C-9F91-57805EC76237}" destId="{4F7DB5AF-3953-4D48-8E78-F4A34AD9011D}" srcOrd="3" destOrd="0" presId="urn:microsoft.com/office/officeart/2017/3/layout/DropPinTimeline"/>
    <dgm:cxn modelId="{E3CFA582-240F-4C30-A122-3F30694B2D76}" type="presParOf" srcId="{26F03C53-C0D1-430C-9F91-57805EC76237}" destId="{509D3C80-9DD6-42E9-AF70-64C2F64583D4}" srcOrd="4" destOrd="0" presId="urn:microsoft.com/office/officeart/2017/3/layout/DropPinTimeline"/>
    <dgm:cxn modelId="{FA7C2FD0-1FB8-4FAF-BE6B-9E74A938F464}" type="presParOf" srcId="{26F03C53-C0D1-430C-9F91-57805EC76237}" destId="{13175C6F-2DB8-4F6C-8C64-E3AFFF9C5E8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419B0B-6109-4F03-8805-1E87EE0A2E5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6DB3DFB-C923-49D5-8846-08101E0695A6}">
      <dgm:prSet custT="1"/>
      <dgm:spPr/>
      <dgm:t>
        <a:bodyPr/>
        <a:lstStyle/>
        <a:p>
          <a:pPr algn="just"/>
          <a:r>
            <a:rPr lang="es-MX" sz="1800" dirty="0"/>
            <a:t>Revisar el auxiliar de la cuenta gastos, para identificar elementos elevados e inusuales en los registros contables. Se deberá, solicitar la documentación soporte de partidas seleccionadas, con la finalidad de constatar que dichos documentos se encuentran a nombre de la empresa, cuentan con una vigencia y el concepto corresponde a los gastos estrictamente indispensables.</a:t>
          </a:r>
          <a:endParaRPr lang="es-ES" sz="1800" dirty="0"/>
        </a:p>
        <a:p>
          <a:pPr algn="l"/>
          <a:endParaRPr lang="es-ES" sz="1300" dirty="0"/>
        </a:p>
        <a:p>
          <a:pPr algn="l"/>
          <a:endParaRPr lang="en-US" sz="1300" dirty="0"/>
        </a:p>
      </dgm:t>
    </dgm:pt>
    <dgm:pt modelId="{0948394C-94ED-42BA-B7DE-0C8CD9BB81E5}" type="parTrans" cxnId="{D4546E6D-2965-466E-BC96-4FE8B0A7D389}">
      <dgm:prSet/>
      <dgm:spPr/>
      <dgm:t>
        <a:bodyPr/>
        <a:lstStyle/>
        <a:p>
          <a:endParaRPr lang="en-US"/>
        </a:p>
      </dgm:t>
    </dgm:pt>
    <dgm:pt modelId="{4D917F64-9481-40B1-864A-56076082A2EE}" type="sibTrans" cxnId="{D4546E6D-2965-466E-BC96-4FE8B0A7D389}">
      <dgm:prSet/>
      <dgm:spPr/>
      <dgm:t>
        <a:bodyPr/>
        <a:lstStyle/>
        <a:p>
          <a:endParaRPr lang="en-US"/>
        </a:p>
      </dgm:t>
    </dgm:pt>
    <dgm:pt modelId="{AA458070-CBBB-43A6-9EC3-F36142BCE7B5}">
      <dgm:prSet custT="1"/>
      <dgm:spPr/>
      <dgm:t>
        <a:bodyPr/>
        <a:lstStyle/>
        <a:p>
          <a:pPr algn="ctr">
            <a:defRPr b="1"/>
          </a:pPr>
          <a:r>
            <a:rPr lang="en-US" sz="2000" dirty="0"/>
            <a:t>1  </a:t>
          </a:r>
        </a:p>
      </dgm:t>
    </dgm:pt>
    <dgm:pt modelId="{9867EA92-FA8B-4202-80BA-1B0B835D73A4}" type="parTrans" cxnId="{025D92C2-BB52-4CB7-B3FE-75670B878443}">
      <dgm:prSet/>
      <dgm:spPr/>
      <dgm:t>
        <a:bodyPr/>
        <a:lstStyle/>
        <a:p>
          <a:endParaRPr lang="en-US"/>
        </a:p>
      </dgm:t>
    </dgm:pt>
    <dgm:pt modelId="{62B06C74-CD12-4E4B-B117-392A27335FF3}" type="sibTrans" cxnId="{025D92C2-BB52-4CB7-B3FE-75670B878443}">
      <dgm:prSet/>
      <dgm:spPr/>
      <dgm:t>
        <a:bodyPr/>
        <a:lstStyle/>
        <a:p>
          <a:endParaRPr lang="en-US"/>
        </a:p>
      </dgm:t>
    </dgm:pt>
    <dgm:pt modelId="{BB14A397-2027-3F42-8E06-D0DA8007EFC4}">
      <dgm:prSet custT="1"/>
      <dgm:spPr/>
      <dgm:t>
        <a:bodyPr/>
        <a:lstStyle/>
        <a:p>
          <a:pPr algn="just"/>
          <a:r>
            <a:rPr lang="es-MX" sz="1800" dirty="0"/>
            <a:t>Elaborar una cédula que contenga el análisis de los gastos que permita verificar tendencias, para determinar su comportamiento y las posibles variaciones que se presentan, con relación de un mes a otro. </a:t>
          </a:r>
          <a:endParaRPr lang="en-US" sz="1800" dirty="0"/>
        </a:p>
      </dgm:t>
    </dgm:pt>
    <dgm:pt modelId="{1A84935F-8D12-AF44-938F-B01E09CFEEE0}" type="parTrans" cxnId="{5925F5B7-B44D-9548-B2DA-185781EA78BE}">
      <dgm:prSet/>
      <dgm:spPr/>
      <dgm:t>
        <a:bodyPr/>
        <a:lstStyle/>
        <a:p>
          <a:endParaRPr lang="es-MX"/>
        </a:p>
      </dgm:t>
    </dgm:pt>
    <dgm:pt modelId="{0F566143-4EA2-E342-BB67-04BFC25EF5A3}" type="sibTrans" cxnId="{5925F5B7-B44D-9548-B2DA-185781EA78BE}">
      <dgm:prSet/>
      <dgm:spPr/>
      <dgm:t>
        <a:bodyPr/>
        <a:lstStyle/>
        <a:p>
          <a:endParaRPr lang="es-MX"/>
        </a:p>
      </dgm:t>
    </dgm:pt>
    <dgm:pt modelId="{0EF13FCF-F62B-4C52-A30F-5B1C54FAA605}">
      <dgm:prSet/>
      <dgm:spPr/>
      <dgm:t>
        <a:bodyPr/>
        <a:lstStyle/>
        <a:p>
          <a:pPr algn="just"/>
          <a:r>
            <a:rPr lang="es-ES" dirty="0"/>
            <a:t>Verificar que el saldo de las cuentas de gastos operacionales (gastos de administración, de ventas y financieros), correspondan con las cifras registradas en el Estado de Resultados.</a:t>
          </a:r>
          <a:endParaRPr lang="en-US" dirty="0"/>
        </a:p>
      </dgm:t>
    </dgm:pt>
    <dgm:pt modelId="{915C33C5-778F-45CD-BA94-3ADD48BE91ED}" type="parTrans" cxnId="{77D6A543-EBA8-40CA-96C9-37575C68DAD1}">
      <dgm:prSet/>
      <dgm:spPr/>
      <dgm:t>
        <a:bodyPr/>
        <a:lstStyle/>
        <a:p>
          <a:endParaRPr lang="es-ES"/>
        </a:p>
      </dgm:t>
    </dgm:pt>
    <dgm:pt modelId="{D3C3CA62-5451-4A25-8F99-D6EB77DD25C5}" type="sibTrans" cxnId="{77D6A543-EBA8-40CA-96C9-37575C68DAD1}">
      <dgm:prSet/>
      <dgm:spPr/>
      <dgm:t>
        <a:bodyPr/>
        <a:lstStyle/>
        <a:p>
          <a:endParaRPr lang="es-ES"/>
        </a:p>
      </dgm:t>
    </dgm:pt>
    <dgm:pt modelId="{2A0D810B-27AB-A24D-AC7A-CF19F4E53801}" type="pres">
      <dgm:prSet presAssocID="{68419B0B-6109-4F03-8805-1E87EE0A2E51}" presName="root" presStyleCnt="0">
        <dgm:presLayoutVars>
          <dgm:chMax/>
          <dgm:chPref/>
          <dgm:animLvl val="lvl"/>
        </dgm:presLayoutVars>
      </dgm:prSet>
      <dgm:spPr/>
    </dgm:pt>
    <dgm:pt modelId="{20338E56-80DE-794F-BA2F-8BFA2E4D986B}" type="pres">
      <dgm:prSet presAssocID="{68419B0B-6109-4F03-8805-1E87EE0A2E51}" presName="divider" presStyleLbl="fgAcc1" presStyleIdx="0" presStyleCnt="5" custLinFactNeighborX="2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FF8AE134-61D6-1D4A-868D-C68F22C0E6D7}" type="pres">
      <dgm:prSet presAssocID="{68419B0B-6109-4F03-8805-1E87EE0A2E51}" presName="nodes" presStyleCnt="0">
        <dgm:presLayoutVars>
          <dgm:chMax/>
          <dgm:chPref/>
          <dgm:animLvl val="lvl"/>
        </dgm:presLayoutVars>
      </dgm:prSet>
      <dgm:spPr/>
    </dgm:pt>
    <dgm:pt modelId="{A09F3FCF-71B2-46AC-9D34-41E68CC6FBF9}" type="pres">
      <dgm:prSet presAssocID="{B6DB3DFB-C923-49D5-8846-08101E0695A6}" presName="composite" presStyleCnt="0"/>
      <dgm:spPr/>
    </dgm:pt>
    <dgm:pt modelId="{809E9BD1-207F-4A36-B07B-EB06426F07FC}" type="pres">
      <dgm:prSet presAssocID="{B6DB3DFB-C923-49D5-8846-08101E0695A6}" presName="ConnectorPoint" presStyleLbl="lnNode1" presStyleIdx="0" presStyleCnt="4"/>
      <dgm:spPr/>
    </dgm:pt>
    <dgm:pt modelId="{FD36E0F6-D6BD-4244-8EEC-3A53A894DECB}" type="pres">
      <dgm:prSet presAssocID="{B6DB3DFB-C923-49D5-8846-08101E0695A6}" presName="DropPinPlaceHolder" presStyleCnt="0"/>
      <dgm:spPr/>
    </dgm:pt>
    <dgm:pt modelId="{63CC4DC7-50C3-4F5E-88E9-9A5A6DC96792}" type="pres">
      <dgm:prSet presAssocID="{B6DB3DFB-C923-49D5-8846-08101E0695A6}" presName="DropPin" presStyleLbl="alignNode1" presStyleIdx="0" presStyleCnt="4" custLinFactY="-70842" custLinFactNeighborX="-1249" custLinFactNeighborY="-100000"/>
      <dgm:spPr/>
    </dgm:pt>
    <dgm:pt modelId="{B284C33E-A57C-474F-92EF-2DA75246309D}" type="pres">
      <dgm:prSet presAssocID="{B6DB3DFB-C923-49D5-8846-08101E0695A6}" presName="Ellipse" presStyleLbl="fgAcc1" presStyleIdx="1" presStyleCnt="5"/>
      <dgm:spPr/>
    </dgm:pt>
    <dgm:pt modelId="{7288B4BE-6350-4256-B69A-A12B47B8E510}" type="pres">
      <dgm:prSet presAssocID="{B6DB3DFB-C923-49D5-8846-08101E0695A6}" presName="L2TextContainer" presStyleLbl="revTx" presStyleIdx="0" presStyleCnt="8">
        <dgm:presLayoutVars>
          <dgm:bulletEnabled val="1"/>
        </dgm:presLayoutVars>
      </dgm:prSet>
      <dgm:spPr/>
    </dgm:pt>
    <dgm:pt modelId="{D338463A-3D1F-41D7-81D3-A4F1C739AED7}" type="pres">
      <dgm:prSet presAssocID="{B6DB3DFB-C923-49D5-8846-08101E0695A6}" presName="L1TextContainer" presStyleLbl="revTx" presStyleIdx="1" presStyleCnt="8" custScaleX="149004" custScaleY="317960" custLinFactY="200000" custLinFactNeighborX="98599" custLinFactNeighborY="288403">
        <dgm:presLayoutVars>
          <dgm:chMax val="1"/>
          <dgm:chPref val="1"/>
          <dgm:bulletEnabled val="1"/>
        </dgm:presLayoutVars>
      </dgm:prSet>
      <dgm:spPr/>
    </dgm:pt>
    <dgm:pt modelId="{BEEFD8A5-D522-4DAC-8DA1-E3F01E97A80F}" type="pres">
      <dgm:prSet presAssocID="{B6DB3DFB-C923-49D5-8846-08101E0695A6}" presName="ConnectLine" presStyleLbl="sibTrans1D1" presStyleIdx="0" presStyleCnt="4" custLinFactNeighborX="-32986" custLinFactNeighborY="-58425"/>
      <dgm:spPr/>
    </dgm:pt>
    <dgm:pt modelId="{DF788833-5DA5-49F5-B3A2-EFE6DD1B7737}" type="pres">
      <dgm:prSet presAssocID="{B6DB3DFB-C923-49D5-8846-08101E0695A6}" presName="EmptyPlaceHolder" presStyleCnt="0"/>
      <dgm:spPr/>
    </dgm:pt>
    <dgm:pt modelId="{52CCD24C-1A37-4FA8-A679-F2D59255F87B}" type="pres">
      <dgm:prSet presAssocID="{4D917F64-9481-40B1-864A-56076082A2EE}" presName="spaceBetweenRectangles" presStyleCnt="0"/>
      <dgm:spPr/>
    </dgm:pt>
    <dgm:pt modelId="{446A9EF7-967E-9449-BFA2-26A3E364AE2D}" type="pres">
      <dgm:prSet presAssocID="{AA458070-CBBB-43A6-9EC3-F36142BCE7B5}" presName="composite" presStyleCnt="0"/>
      <dgm:spPr/>
    </dgm:pt>
    <dgm:pt modelId="{ABD2EA9C-AC6A-5347-95D5-7DCFD15C5343}" type="pres">
      <dgm:prSet presAssocID="{AA458070-CBBB-43A6-9EC3-F36142BCE7B5}" presName="ConnectorPoint" presStyleLbl="lnNode1" presStyleIdx="1" presStyleCnt="4"/>
      <dgm:spPr>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gm:spPr>
    </dgm:pt>
    <dgm:pt modelId="{4FA22890-9FCA-6C4A-B3DF-51C735FFAE99}" type="pres">
      <dgm:prSet presAssocID="{AA458070-CBBB-43A6-9EC3-F36142BCE7B5}" presName="DropPinPlaceHolder" presStyleCnt="0"/>
      <dgm:spPr/>
    </dgm:pt>
    <dgm:pt modelId="{EE0C40DC-C1AD-BA49-A864-6BB0B4BB1AEF}" type="pres">
      <dgm:prSet presAssocID="{AA458070-CBBB-43A6-9EC3-F36142BCE7B5}" presName="DropPin" presStyleLbl="alignNode1" presStyleIdx="1" presStyleCnt="4" custLinFactX="-100000" custLinFactNeighborX="-105010" custLinFactNeighborY="3641"/>
      <dgm:spPr/>
    </dgm:pt>
    <dgm:pt modelId="{7781AD49-6DFF-9049-B8FA-11E11C67F1E9}" type="pres">
      <dgm:prSet presAssocID="{AA458070-CBBB-43A6-9EC3-F36142BCE7B5}"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938516B9-BBFD-5B47-B874-8C1E618767E7}" type="pres">
      <dgm:prSet presAssocID="{AA458070-CBBB-43A6-9EC3-F36142BCE7B5}" presName="L2TextContainer" presStyleLbl="revTx" presStyleIdx="2" presStyleCnt="8">
        <dgm:presLayoutVars>
          <dgm:bulletEnabled val="1"/>
        </dgm:presLayoutVars>
      </dgm:prSet>
      <dgm:spPr/>
    </dgm:pt>
    <dgm:pt modelId="{A4512EE2-5C03-3546-AAF1-689784CDBD0B}" type="pres">
      <dgm:prSet presAssocID="{AA458070-CBBB-43A6-9EC3-F36142BCE7B5}" presName="L1TextContainer" presStyleLbl="revTx" presStyleIdx="3" presStyleCnt="8" custFlipHor="0" custScaleX="14575" custScaleY="32395" custLinFactX="-36459" custLinFactY="-338133" custLinFactNeighborX="-100000" custLinFactNeighborY="-400000">
        <dgm:presLayoutVars>
          <dgm:chMax val="1"/>
          <dgm:chPref val="1"/>
          <dgm:bulletEnabled val="1"/>
        </dgm:presLayoutVars>
      </dgm:prSet>
      <dgm:spPr/>
    </dgm:pt>
    <dgm:pt modelId="{C386E68F-0147-9141-B42A-071BBD43F8DC}" type="pres">
      <dgm:prSet presAssocID="{AA458070-CBBB-43A6-9EC3-F36142BCE7B5}" presName="ConnectLine" presStyleLbl="sibTrans1D1" presStyleIdx="1" presStyleCnt="4" custLinFactX="-1441528" custLinFactNeighborX="-1500000" custLinFactNeighborY="0"/>
      <dgm:spPr>
        <a:noFill/>
        <a:ln w="12700" cap="flat" cmpd="sng" algn="ctr">
          <a:solidFill>
            <a:schemeClr val="accent2">
              <a:hueOff val="-3350846"/>
              <a:satOff val="-70"/>
              <a:lumOff val="1176"/>
              <a:alphaOff val="0"/>
            </a:schemeClr>
          </a:solidFill>
          <a:prstDash val="dash"/>
          <a:miter lim="800000"/>
        </a:ln>
        <a:effectLst/>
      </dgm:spPr>
    </dgm:pt>
    <dgm:pt modelId="{15C87E8E-A0D1-A44F-B7A6-A5DE771E184D}" type="pres">
      <dgm:prSet presAssocID="{AA458070-CBBB-43A6-9EC3-F36142BCE7B5}" presName="EmptyPlaceHolder" presStyleCnt="0"/>
      <dgm:spPr/>
    </dgm:pt>
    <dgm:pt modelId="{B34A0506-8911-A943-8BB6-1F3DA8C1A4BB}" type="pres">
      <dgm:prSet presAssocID="{62B06C74-CD12-4E4B-B117-392A27335FF3}" presName="spaceBetweenRectangles" presStyleCnt="0"/>
      <dgm:spPr/>
    </dgm:pt>
    <dgm:pt modelId="{3AC1107E-73D1-40F1-964B-D4CA72125704}" type="pres">
      <dgm:prSet presAssocID="{BB14A397-2027-3F42-8E06-D0DA8007EFC4}" presName="composite" presStyleCnt="0"/>
      <dgm:spPr/>
    </dgm:pt>
    <dgm:pt modelId="{ADD69788-7ABE-4BFA-9433-86FC057C0DE4}" type="pres">
      <dgm:prSet presAssocID="{BB14A397-2027-3F42-8E06-D0DA8007EFC4}" presName="ConnectorPoint" presStyleLbl="lnNode1" presStyleIdx="2" presStyleCnt="4"/>
      <dgm:spPr/>
    </dgm:pt>
    <dgm:pt modelId="{0D4F74FF-7603-42D2-8EEE-7A7966B64D90}" type="pres">
      <dgm:prSet presAssocID="{BB14A397-2027-3F42-8E06-D0DA8007EFC4}" presName="DropPinPlaceHolder" presStyleCnt="0"/>
      <dgm:spPr/>
    </dgm:pt>
    <dgm:pt modelId="{0B9094FD-4B95-469E-AC70-FC1CDD423099}" type="pres">
      <dgm:prSet presAssocID="{BB14A397-2027-3F42-8E06-D0DA8007EFC4}" presName="DropPin" presStyleLbl="alignNode1" presStyleIdx="2" presStyleCnt="4" custLinFactY="-48063" custLinFactNeighborX="1959" custLinFactNeighborY="-100000"/>
      <dgm:spPr/>
    </dgm:pt>
    <dgm:pt modelId="{E8F49328-3D42-490C-8B67-C1C8E287AD05}" type="pres">
      <dgm:prSet presAssocID="{BB14A397-2027-3F42-8E06-D0DA8007EFC4}" presName="Ellipse" presStyleLbl="fgAcc1" presStyleIdx="3" presStyleCnt="5"/>
      <dgm:spPr/>
    </dgm:pt>
    <dgm:pt modelId="{2D65E108-CCF8-4259-A304-C3A693BF37F9}" type="pres">
      <dgm:prSet presAssocID="{BB14A397-2027-3F42-8E06-D0DA8007EFC4}" presName="L2TextContainer" presStyleLbl="revTx" presStyleIdx="4" presStyleCnt="8">
        <dgm:presLayoutVars>
          <dgm:bulletEnabled val="1"/>
        </dgm:presLayoutVars>
      </dgm:prSet>
      <dgm:spPr/>
    </dgm:pt>
    <dgm:pt modelId="{20388222-62A8-46B1-B022-A1D77997F4C6}" type="pres">
      <dgm:prSet presAssocID="{BB14A397-2027-3F42-8E06-D0DA8007EFC4}" presName="L1TextContainer" presStyleLbl="revTx" presStyleIdx="5" presStyleCnt="8" custScaleY="320433" custLinFactNeighborX="5114" custLinFactNeighborY="16862">
        <dgm:presLayoutVars>
          <dgm:chMax val="1"/>
          <dgm:chPref val="1"/>
          <dgm:bulletEnabled val="1"/>
        </dgm:presLayoutVars>
      </dgm:prSet>
      <dgm:spPr/>
    </dgm:pt>
    <dgm:pt modelId="{4E0CB453-D9A6-4AFE-984D-4CF0F2B0203A}" type="pres">
      <dgm:prSet presAssocID="{BB14A397-2027-3F42-8E06-D0DA8007EFC4}" presName="ConnectLine" presStyleLbl="sibTrans1D1" presStyleIdx="2" presStyleCnt="4" custLinFactNeighborY="-51222"/>
      <dgm:spPr/>
    </dgm:pt>
    <dgm:pt modelId="{9F3D8EE0-5F18-4322-ABAA-5F6A042E97BC}" type="pres">
      <dgm:prSet presAssocID="{BB14A397-2027-3F42-8E06-D0DA8007EFC4}" presName="EmptyPlaceHolder" presStyleCnt="0"/>
      <dgm:spPr/>
    </dgm:pt>
    <dgm:pt modelId="{25E7686C-FBD6-4980-B9D6-05DCC215F214}" type="pres">
      <dgm:prSet presAssocID="{0F566143-4EA2-E342-BB67-04BFC25EF5A3}" presName="spaceBetweenRectangles" presStyleCnt="0"/>
      <dgm:spPr/>
    </dgm:pt>
    <dgm:pt modelId="{26F03C53-C0D1-430C-9F91-57805EC76237}" type="pres">
      <dgm:prSet presAssocID="{0EF13FCF-F62B-4C52-A30F-5B1C54FAA605}" presName="composite" presStyleCnt="0"/>
      <dgm:spPr/>
    </dgm:pt>
    <dgm:pt modelId="{61747AC8-1C09-4370-9B71-B587E60D76DA}" type="pres">
      <dgm:prSet presAssocID="{0EF13FCF-F62B-4C52-A30F-5B1C54FAA605}" presName="ConnectorPoint" presStyleLbl="lnNode1" presStyleIdx="3" presStyleCnt="4"/>
      <dgm:spPr/>
    </dgm:pt>
    <dgm:pt modelId="{AA034A72-8289-494E-BA97-FD8427F5CA96}" type="pres">
      <dgm:prSet presAssocID="{0EF13FCF-F62B-4C52-A30F-5B1C54FAA605}" presName="DropPinPlaceHolder" presStyleCnt="0"/>
      <dgm:spPr/>
    </dgm:pt>
    <dgm:pt modelId="{1236A4A8-CA6B-4621-98A7-E23C8C0C7BC1}" type="pres">
      <dgm:prSet presAssocID="{0EF13FCF-F62B-4C52-A30F-5B1C54FAA605}" presName="DropPin" presStyleLbl="alignNode1" presStyleIdx="3" presStyleCnt="4" custFlipVert="1" custScaleX="40063" custScaleY="32532" custLinFactX="300000" custLinFactY="100000" custLinFactNeighborX="384258" custLinFactNeighborY="161943"/>
      <dgm:spPr/>
    </dgm:pt>
    <dgm:pt modelId="{94B46C49-8AD5-4BAC-8978-6564C9AD1933}" type="pres">
      <dgm:prSet presAssocID="{0EF13FCF-F62B-4C52-A30F-5B1C54FAA605}" presName="Ellipse" presStyleLbl="fgAcc1" presStyleIdx="4" presStyleCnt="5"/>
      <dgm:spPr>
        <a:gradFill rotWithShape="0">
          <a:gsLst>
            <a:gs pos="0">
              <a:schemeClr val="bg1"/>
            </a:gs>
            <a:gs pos="100000">
              <a:schemeClr val="accent6">
                <a:tint val="61000"/>
                <a:satMod val="150000"/>
                <a:lumMod val="100000"/>
              </a:schemeClr>
            </a:gs>
          </a:gsLst>
          <a:path path="circle">
            <a:fillToRect l="100000" t="100000" r="100000" b="100000"/>
          </a:path>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AD23E105-D5B5-471A-AD08-DACEB3F8D6F1}" type="pres">
      <dgm:prSet presAssocID="{0EF13FCF-F62B-4C52-A30F-5B1C54FAA605}" presName="L2TextContainer" presStyleLbl="revTx" presStyleIdx="6" presStyleCnt="8">
        <dgm:presLayoutVars>
          <dgm:bulletEnabled val="1"/>
        </dgm:presLayoutVars>
      </dgm:prSet>
      <dgm:spPr/>
    </dgm:pt>
    <dgm:pt modelId="{4F7DB5AF-3953-4D48-8E78-F4A34AD9011D}" type="pres">
      <dgm:prSet presAssocID="{0EF13FCF-F62B-4C52-A30F-5B1C54FAA605}" presName="L1TextContainer" presStyleLbl="revTx" presStyleIdx="7" presStyleCnt="8" custScaleY="320433" custLinFactX="-95198" custLinFactY="-200000" custLinFactNeighborX="-100000" custLinFactNeighborY="-277059">
        <dgm:presLayoutVars>
          <dgm:chMax val="1"/>
          <dgm:chPref val="1"/>
          <dgm:bulletEnabled val="1"/>
        </dgm:presLayoutVars>
      </dgm:prSet>
      <dgm:spPr/>
    </dgm:pt>
    <dgm:pt modelId="{509D3C80-9DD6-42E9-AF70-64C2F64583D4}" type="pres">
      <dgm:prSet presAssocID="{0EF13FCF-F62B-4C52-A30F-5B1C54FAA605}" presName="ConnectLine" presStyleLbl="sibTrans1D1" presStyleIdx="3" presStyleCnt="4" custLinFactX="4900000" custLinFactNeighborX="4981920" custLinFactNeighborY="56678"/>
      <dgm:spPr/>
    </dgm:pt>
    <dgm:pt modelId="{13175C6F-2DB8-4F6C-8C64-E3AFFF9C5E80}" type="pres">
      <dgm:prSet presAssocID="{0EF13FCF-F62B-4C52-A30F-5B1C54FAA605}" presName="EmptyPlaceHolder" presStyleCnt="0"/>
      <dgm:spPr/>
    </dgm:pt>
  </dgm:ptLst>
  <dgm:cxnLst>
    <dgm:cxn modelId="{9D386A10-DF5C-4087-B513-414D9B77357D}" type="presOf" srcId="{BB14A397-2027-3F42-8E06-D0DA8007EFC4}" destId="{20388222-62A8-46B1-B022-A1D77997F4C6}" srcOrd="0" destOrd="0" presId="urn:microsoft.com/office/officeart/2017/3/layout/DropPinTimeline"/>
    <dgm:cxn modelId="{49DF4F24-668B-514A-BD0D-73F44E3A1304}" type="presOf" srcId="{AA458070-CBBB-43A6-9EC3-F36142BCE7B5}" destId="{A4512EE2-5C03-3546-AAF1-689784CDBD0B}" srcOrd="0" destOrd="0" presId="urn:microsoft.com/office/officeart/2017/3/layout/DropPinTimeline"/>
    <dgm:cxn modelId="{3E0F2E29-7ED2-4797-AEAC-057D8C2D1500}" type="presOf" srcId="{0EF13FCF-F62B-4C52-A30F-5B1C54FAA605}" destId="{4F7DB5AF-3953-4D48-8E78-F4A34AD9011D}" srcOrd="0" destOrd="0" presId="urn:microsoft.com/office/officeart/2017/3/layout/DropPinTimeline"/>
    <dgm:cxn modelId="{77D6A543-EBA8-40CA-96C9-37575C68DAD1}" srcId="{68419B0B-6109-4F03-8805-1E87EE0A2E51}" destId="{0EF13FCF-F62B-4C52-A30F-5B1C54FAA605}" srcOrd="3" destOrd="0" parTransId="{915C33C5-778F-45CD-BA94-3ADD48BE91ED}" sibTransId="{D3C3CA62-5451-4A25-8F99-D6EB77DD25C5}"/>
    <dgm:cxn modelId="{D4546E6D-2965-466E-BC96-4FE8B0A7D389}" srcId="{68419B0B-6109-4F03-8805-1E87EE0A2E51}" destId="{B6DB3DFB-C923-49D5-8846-08101E0695A6}" srcOrd="0" destOrd="0" parTransId="{0948394C-94ED-42BA-B7DE-0C8CD9BB81E5}" sibTransId="{4D917F64-9481-40B1-864A-56076082A2EE}"/>
    <dgm:cxn modelId="{5925F5B7-B44D-9548-B2DA-185781EA78BE}" srcId="{68419B0B-6109-4F03-8805-1E87EE0A2E51}" destId="{BB14A397-2027-3F42-8E06-D0DA8007EFC4}" srcOrd="2" destOrd="0" parTransId="{1A84935F-8D12-AF44-938F-B01E09CFEEE0}" sibTransId="{0F566143-4EA2-E342-BB67-04BFC25EF5A3}"/>
    <dgm:cxn modelId="{025D92C2-BB52-4CB7-B3FE-75670B878443}" srcId="{68419B0B-6109-4F03-8805-1E87EE0A2E51}" destId="{AA458070-CBBB-43A6-9EC3-F36142BCE7B5}" srcOrd="1" destOrd="0" parTransId="{9867EA92-FA8B-4202-80BA-1B0B835D73A4}" sibTransId="{62B06C74-CD12-4E4B-B117-392A27335FF3}"/>
    <dgm:cxn modelId="{9F19A2CA-F96A-4EB1-95E4-6A1C4BF02A9B}" type="presOf" srcId="{B6DB3DFB-C923-49D5-8846-08101E0695A6}" destId="{D338463A-3D1F-41D7-81D3-A4F1C739AED7}" srcOrd="0" destOrd="0" presId="urn:microsoft.com/office/officeart/2017/3/layout/DropPinTimeline"/>
    <dgm:cxn modelId="{EAFD09F5-3EC0-4B47-A7AB-E8E850468235}" type="presOf" srcId="{68419B0B-6109-4F03-8805-1E87EE0A2E51}" destId="{2A0D810B-27AB-A24D-AC7A-CF19F4E53801}" srcOrd="0" destOrd="0" presId="urn:microsoft.com/office/officeart/2017/3/layout/DropPinTimeline"/>
    <dgm:cxn modelId="{579C1AB6-1CDF-8148-821D-D87F1F47D6E5}" type="presParOf" srcId="{2A0D810B-27AB-A24D-AC7A-CF19F4E53801}" destId="{20338E56-80DE-794F-BA2F-8BFA2E4D986B}" srcOrd="0" destOrd="0" presId="urn:microsoft.com/office/officeart/2017/3/layout/DropPinTimeline"/>
    <dgm:cxn modelId="{994B93A5-CE42-EF4F-91A3-0053EB4E8109}" type="presParOf" srcId="{2A0D810B-27AB-A24D-AC7A-CF19F4E53801}" destId="{FF8AE134-61D6-1D4A-868D-C68F22C0E6D7}" srcOrd="1" destOrd="0" presId="urn:microsoft.com/office/officeart/2017/3/layout/DropPinTimeline"/>
    <dgm:cxn modelId="{8B1A86E2-E669-4B09-86C3-B491EA588080}" type="presParOf" srcId="{FF8AE134-61D6-1D4A-868D-C68F22C0E6D7}" destId="{A09F3FCF-71B2-46AC-9D34-41E68CC6FBF9}" srcOrd="0" destOrd="0" presId="urn:microsoft.com/office/officeart/2017/3/layout/DropPinTimeline"/>
    <dgm:cxn modelId="{887B6C0A-F883-47F9-B99C-94207916C898}" type="presParOf" srcId="{A09F3FCF-71B2-46AC-9D34-41E68CC6FBF9}" destId="{809E9BD1-207F-4A36-B07B-EB06426F07FC}" srcOrd="0" destOrd="0" presId="urn:microsoft.com/office/officeart/2017/3/layout/DropPinTimeline"/>
    <dgm:cxn modelId="{B2449BCA-C87F-4AD8-84D0-F382BA8A1EAD}" type="presParOf" srcId="{A09F3FCF-71B2-46AC-9D34-41E68CC6FBF9}" destId="{FD36E0F6-D6BD-4244-8EEC-3A53A894DECB}" srcOrd="1" destOrd="0" presId="urn:microsoft.com/office/officeart/2017/3/layout/DropPinTimeline"/>
    <dgm:cxn modelId="{CA600DCE-0364-4C6F-986E-153A8DD06672}" type="presParOf" srcId="{FD36E0F6-D6BD-4244-8EEC-3A53A894DECB}" destId="{63CC4DC7-50C3-4F5E-88E9-9A5A6DC96792}" srcOrd="0" destOrd="0" presId="urn:microsoft.com/office/officeart/2017/3/layout/DropPinTimeline"/>
    <dgm:cxn modelId="{B5AB7C0B-A5E8-4064-8E76-30BA64E1F171}" type="presParOf" srcId="{FD36E0F6-D6BD-4244-8EEC-3A53A894DECB}" destId="{B284C33E-A57C-474F-92EF-2DA75246309D}" srcOrd="1" destOrd="0" presId="urn:microsoft.com/office/officeart/2017/3/layout/DropPinTimeline"/>
    <dgm:cxn modelId="{10763117-4718-4CB8-A8CB-5052B8010CD8}" type="presParOf" srcId="{A09F3FCF-71B2-46AC-9D34-41E68CC6FBF9}" destId="{7288B4BE-6350-4256-B69A-A12B47B8E510}" srcOrd="2" destOrd="0" presId="urn:microsoft.com/office/officeart/2017/3/layout/DropPinTimeline"/>
    <dgm:cxn modelId="{B0D21644-FD8B-4A8D-9759-F1F42891C97B}" type="presParOf" srcId="{A09F3FCF-71B2-46AC-9D34-41E68CC6FBF9}" destId="{D338463A-3D1F-41D7-81D3-A4F1C739AED7}" srcOrd="3" destOrd="0" presId="urn:microsoft.com/office/officeart/2017/3/layout/DropPinTimeline"/>
    <dgm:cxn modelId="{A8155A9E-AFB3-4001-B53C-599A5F3ACDDA}" type="presParOf" srcId="{A09F3FCF-71B2-46AC-9D34-41E68CC6FBF9}" destId="{BEEFD8A5-D522-4DAC-8DA1-E3F01E97A80F}" srcOrd="4" destOrd="0" presId="urn:microsoft.com/office/officeart/2017/3/layout/DropPinTimeline"/>
    <dgm:cxn modelId="{F72E1553-DA26-40EA-BB52-B8C3FFFEFE9C}" type="presParOf" srcId="{A09F3FCF-71B2-46AC-9D34-41E68CC6FBF9}" destId="{DF788833-5DA5-49F5-B3A2-EFE6DD1B7737}" srcOrd="5" destOrd="0" presId="urn:microsoft.com/office/officeart/2017/3/layout/DropPinTimeline"/>
    <dgm:cxn modelId="{F917DC18-6DF0-4C8D-A892-2F9366BE147C}" type="presParOf" srcId="{FF8AE134-61D6-1D4A-868D-C68F22C0E6D7}" destId="{52CCD24C-1A37-4FA8-A679-F2D59255F87B}" srcOrd="1" destOrd="0" presId="urn:microsoft.com/office/officeart/2017/3/layout/DropPinTimeline"/>
    <dgm:cxn modelId="{2DC76F4E-5DAC-FE47-8D3B-01ED9EBEF2F2}" type="presParOf" srcId="{FF8AE134-61D6-1D4A-868D-C68F22C0E6D7}" destId="{446A9EF7-967E-9449-BFA2-26A3E364AE2D}" srcOrd="2" destOrd="0" presId="urn:microsoft.com/office/officeart/2017/3/layout/DropPinTimeline"/>
    <dgm:cxn modelId="{BA4F21BF-7592-004A-8C70-D0162AB95DA3}" type="presParOf" srcId="{446A9EF7-967E-9449-BFA2-26A3E364AE2D}" destId="{ABD2EA9C-AC6A-5347-95D5-7DCFD15C5343}" srcOrd="0" destOrd="0" presId="urn:microsoft.com/office/officeart/2017/3/layout/DropPinTimeline"/>
    <dgm:cxn modelId="{69C239E0-6414-1B4D-BCC5-D3353BDD8848}" type="presParOf" srcId="{446A9EF7-967E-9449-BFA2-26A3E364AE2D}" destId="{4FA22890-9FCA-6C4A-B3DF-51C735FFAE99}" srcOrd="1" destOrd="0" presId="urn:microsoft.com/office/officeart/2017/3/layout/DropPinTimeline"/>
    <dgm:cxn modelId="{311F3F61-3768-AF4B-9DE8-AC40572ABEC1}" type="presParOf" srcId="{4FA22890-9FCA-6C4A-B3DF-51C735FFAE99}" destId="{EE0C40DC-C1AD-BA49-A864-6BB0B4BB1AEF}" srcOrd="0" destOrd="0" presId="urn:microsoft.com/office/officeart/2017/3/layout/DropPinTimeline"/>
    <dgm:cxn modelId="{E0EDA7B9-0D10-744A-96D0-F1659836428D}" type="presParOf" srcId="{4FA22890-9FCA-6C4A-B3DF-51C735FFAE99}" destId="{7781AD49-6DFF-9049-B8FA-11E11C67F1E9}" srcOrd="1" destOrd="0" presId="urn:microsoft.com/office/officeart/2017/3/layout/DropPinTimeline"/>
    <dgm:cxn modelId="{A25EEF37-83B4-7B4D-B37D-06A25AB603B6}" type="presParOf" srcId="{446A9EF7-967E-9449-BFA2-26A3E364AE2D}" destId="{938516B9-BBFD-5B47-B874-8C1E618767E7}" srcOrd="2" destOrd="0" presId="urn:microsoft.com/office/officeart/2017/3/layout/DropPinTimeline"/>
    <dgm:cxn modelId="{81A43B8F-CC7E-F946-8FC2-CFA1CF7F1620}" type="presParOf" srcId="{446A9EF7-967E-9449-BFA2-26A3E364AE2D}" destId="{A4512EE2-5C03-3546-AAF1-689784CDBD0B}" srcOrd="3" destOrd="0" presId="urn:microsoft.com/office/officeart/2017/3/layout/DropPinTimeline"/>
    <dgm:cxn modelId="{C4556E41-CF7B-E141-9EC3-A2D8C7A8819B}" type="presParOf" srcId="{446A9EF7-967E-9449-BFA2-26A3E364AE2D}" destId="{C386E68F-0147-9141-B42A-071BBD43F8DC}" srcOrd="4" destOrd="0" presId="urn:microsoft.com/office/officeart/2017/3/layout/DropPinTimeline"/>
    <dgm:cxn modelId="{5FE6BECE-CD3E-B644-8E6E-457034ABAA33}" type="presParOf" srcId="{446A9EF7-967E-9449-BFA2-26A3E364AE2D}" destId="{15C87E8E-A0D1-A44F-B7A6-A5DE771E184D}" srcOrd="5" destOrd="0" presId="urn:microsoft.com/office/officeart/2017/3/layout/DropPinTimeline"/>
    <dgm:cxn modelId="{43026459-7ECC-B041-9161-9B9DE127870C}" type="presParOf" srcId="{FF8AE134-61D6-1D4A-868D-C68F22C0E6D7}" destId="{B34A0506-8911-A943-8BB6-1F3DA8C1A4BB}" srcOrd="3" destOrd="0" presId="urn:microsoft.com/office/officeart/2017/3/layout/DropPinTimeline"/>
    <dgm:cxn modelId="{1DD9CF47-18BC-4467-9741-D5720248E755}" type="presParOf" srcId="{FF8AE134-61D6-1D4A-868D-C68F22C0E6D7}" destId="{3AC1107E-73D1-40F1-964B-D4CA72125704}" srcOrd="4" destOrd="0" presId="urn:microsoft.com/office/officeart/2017/3/layout/DropPinTimeline"/>
    <dgm:cxn modelId="{69D0AC6D-1767-4606-9796-0FFE8388D6A5}" type="presParOf" srcId="{3AC1107E-73D1-40F1-964B-D4CA72125704}" destId="{ADD69788-7ABE-4BFA-9433-86FC057C0DE4}" srcOrd="0" destOrd="0" presId="urn:microsoft.com/office/officeart/2017/3/layout/DropPinTimeline"/>
    <dgm:cxn modelId="{7B5DFEC2-0C1C-4F51-82B0-E0D76E708C63}" type="presParOf" srcId="{3AC1107E-73D1-40F1-964B-D4CA72125704}" destId="{0D4F74FF-7603-42D2-8EEE-7A7966B64D90}" srcOrd="1" destOrd="0" presId="urn:microsoft.com/office/officeart/2017/3/layout/DropPinTimeline"/>
    <dgm:cxn modelId="{0CAC8CB1-C38A-46D8-AD59-5626B059AB84}" type="presParOf" srcId="{0D4F74FF-7603-42D2-8EEE-7A7966B64D90}" destId="{0B9094FD-4B95-469E-AC70-FC1CDD423099}" srcOrd="0" destOrd="0" presId="urn:microsoft.com/office/officeart/2017/3/layout/DropPinTimeline"/>
    <dgm:cxn modelId="{CF5F5A63-52D6-4E51-9744-1974897CD995}" type="presParOf" srcId="{0D4F74FF-7603-42D2-8EEE-7A7966B64D90}" destId="{E8F49328-3D42-490C-8B67-C1C8E287AD05}" srcOrd="1" destOrd="0" presId="urn:microsoft.com/office/officeart/2017/3/layout/DropPinTimeline"/>
    <dgm:cxn modelId="{3F56A2C0-816F-4145-A78F-A39B7B6C8757}" type="presParOf" srcId="{3AC1107E-73D1-40F1-964B-D4CA72125704}" destId="{2D65E108-CCF8-4259-A304-C3A693BF37F9}" srcOrd="2" destOrd="0" presId="urn:microsoft.com/office/officeart/2017/3/layout/DropPinTimeline"/>
    <dgm:cxn modelId="{236F6DE5-659F-4256-A629-1E785517466C}" type="presParOf" srcId="{3AC1107E-73D1-40F1-964B-D4CA72125704}" destId="{20388222-62A8-46B1-B022-A1D77997F4C6}" srcOrd="3" destOrd="0" presId="urn:microsoft.com/office/officeart/2017/3/layout/DropPinTimeline"/>
    <dgm:cxn modelId="{B6F7390A-C5A6-4DEB-ADA1-E5FBBC95DAC2}" type="presParOf" srcId="{3AC1107E-73D1-40F1-964B-D4CA72125704}" destId="{4E0CB453-D9A6-4AFE-984D-4CF0F2B0203A}" srcOrd="4" destOrd="0" presId="urn:microsoft.com/office/officeart/2017/3/layout/DropPinTimeline"/>
    <dgm:cxn modelId="{9CAB0BAE-B62A-4943-957F-3D4ACC95C6A1}" type="presParOf" srcId="{3AC1107E-73D1-40F1-964B-D4CA72125704}" destId="{9F3D8EE0-5F18-4322-ABAA-5F6A042E97BC}" srcOrd="5" destOrd="0" presId="urn:microsoft.com/office/officeart/2017/3/layout/DropPinTimeline"/>
    <dgm:cxn modelId="{51186C40-D4A4-4362-ABCA-ED3AB0231AB2}" type="presParOf" srcId="{FF8AE134-61D6-1D4A-868D-C68F22C0E6D7}" destId="{25E7686C-FBD6-4980-B9D6-05DCC215F214}" srcOrd="5" destOrd="0" presId="urn:microsoft.com/office/officeart/2017/3/layout/DropPinTimeline"/>
    <dgm:cxn modelId="{9AD0CE3A-7A74-4D5C-B497-621D6540406D}" type="presParOf" srcId="{FF8AE134-61D6-1D4A-868D-C68F22C0E6D7}" destId="{26F03C53-C0D1-430C-9F91-57805EC76237}" srcOrd="6" destOrd="0" presId="urn:microsoft.com/office/officeart/2017/3/layout/DropPinTimeline"/>
    <dgm:cxn modelId="{E828A1C7-8E99-41CF-B744-9B8385D004A6}" type="presParOf" srcId="{26F03C53-C0D1-430C-9F91-57805EC76237}" destId="{61747AC8-1C09-4370-9B71-B587E60D76DA}" srcOrd="0" destOrd="0" presId="urn:microsoft.com/office/officeart/2017/3/layout/DropPinTimeline"/>
    <dgm:cxn modelId="{63B0B110-5B70-4F7D-99A9-28B1122CF763}" type="presParOf" srcId="{26F03C53-C0D1-430C-9F91-57805EC76237}" destId="{AA034A72-8289-494E-BA97-FD8427F5CA96}" srcOrd="1" destOrd="0" presId="urn:microsoft.com/office/officeart/2017/3/layout/DropPinTimeline"/>
    <dgm:cxn modelId="{DA590BCD-B9D6-4D0C-BB2B-2FFAA935C230}" type="presParOf" srcId="{AA034A72-8289-494E-BA97-FD8427F5CA96}" destId="{1236A4A8-CA6B-4621-98A7-E23C8C0C7BC1}" srcOrd="0" destOrd="0" presId="urn:microsoft.com/office/officeart/2017/3/layout/DropPinTimeline"/>
    <dgm:cxn modelId="{B6F77183-24BD-47A5-95E1-07BC14FC6E01}" type="presParOf" srcId="{AA034A72-8289-494E-BA97-FD8427F5CA96}" destId="{94B46C49-8AD5-4BAC-8978-6564C9AD1933}" srcOrd="1" destOrd="0" presId="urn:microsoft.com/office/officeart/2017/3/layout/DropPinTimeline"/>
    <dgm:cxn modelId="{5EA56E0C-0273-45BA-94E4-F781C19FC44D}" type="presParOf" srcId="{26F03C53-C0D1-430C-9F91-57805EC76237}" destId="{AD23E105-D5B5-471A-AD08-DACEB3F8D6F1}" srcOrd="2" destOrd="0" presId="urn:microsoft.com/office/officeart/2017/3/layout/DropPinTimeline"/>
    <dgm:cxn modelId="{915877D8-B82B-4386-A3FE-A2B425F9CDD9}" type="presParOf" srcId="{26F03C53-C0D1-430C-9F91-57805EC76237}" destId="{4F7DB5AF-3953-4D48-8E78-F4A34AD9011D}" srcOrd="3" destOrd="0" presId="urn:microsoft.com/office/officeart/2017/3/layout/DropPinTimeline"/>
    <dgm:cxn modelId="{E3CFA582-240F-4C30-A122-3F30694B2D76}" type="presParOf" srcId="{26F03C53-C0D1-430C-9F91-57805EC76237}" destId="{509D3C80-9DD6-42E9-AF70-64C2F64583D4}" srcOrd="4" destOrd="0" presId="urn:microsoft.com/office/officeart/2017/3/layout/DropPinTimeline"/>
    <dgm:cxn modelId="{FA7C2FD0-1FB8-4FAF-BE6B-9E74A938F464}" type="presParOf" srcId="{26F03C53-C0D1-430C-9F91-57805EC76237}" destId="{13175C6F-2DB8-4F6C-8C64-E3AFFF9C5E8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419B0B-6109-4F03-8805-1E87EE0A2E5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6DB3DFB-C923-49D5-8846-08101E0695A6}">
      <dgm:prSet custT="1"/>
      <dgm:spPr/>
      <dgm:t>
        <a:bodyPr/>
        <a:lstStyle/>
        <a:p>
          <a:pPr algn="just"/>
          <a:r>
            <a:rPr lang="es-ES" sz="1800" dirty="0"/>
            <a:t>Un factor clave en la gestión es disponer de las herramientas y el sistema necesario para vincular un gasto con su origen, en cada una de las fases del giro del negocio, algo que se conoce como “trazabilidad”. </a:t>
          </a:r>
          <a:endParaRPr lang="en-US" sz="1300" dirty="0"/>
        </a:p>
      </dgm:t>
    </dgm:pt>
    <dgm:pt modelId="{0948394C-94ED-42BA-B7DE-0C8CD9BB81E5}" type="parTrans" cxnId="{D4546E6D-2965-466E-BC96-4FE8B0A7D389}">
      <dgm:prSet/>
      <dgm:spPr/>
      <dgm:t>
        <a:bodyPr/>
        <a:lstStyle/>
        <a:p>
          <a:endParaRPr lang="en-US"/>
        </a:p>
      </dgm:t>
    </dgm:pt>
    <dgm:pt modelId="{4D917F64-9481-40B1-864A-56076082A2EE}" type="sibTrans" cxnId="{D4546E6D-2965-466E-BC96-4FE8B0A7D389}">
      <dgm:prSet/>
      <dgm:spPr/>
      <dgm:t>
        <a:bodyPr/>
        <a:lstStyle/>
        <a:p>
          <a:endParaRPr lang="en-US"/>
        </a:p>
      </dgm:t>
    </dgm:pt>
    <dgm:pt modelId="{AA458070-CBBB-43A6-9EC3-F36142BCE7B5}">
      <dgm:prSet custT="1"/>
      <dgm:spPr/>
      <dgm:t>
        <a:bodyPr/>
        <a:lstStyle/>
        <a:p>
          <a:pPr algn="ctr">
            <a:defRPr b="1"/>
          </a:pPr>
          <a:r>
            <a:rPr lang="en-US" sz="2000" dirty="0"/>
            <a:t>1  </a:t>
          </a:r>
        </a:p>
      </dgm:t>
    </dgm:pt>
    <dgm:pt modelId="{9867EA92-FA8B-4202-80BA-1B0B835D73A4}" type="parTrans" cxnId="{025D92C2-BB52-4CB7-B3FE-75670B878443}">
      <dgm:prSet/>
      <dgm:spPr/>
      <dgm:t>
        <a:bodyPr/>
        <a:lstStyle/>
        <a:p>
          <a:endParaRPr lang="en-US"/>
        </a:p>
      </dgm:t>
    </dgm:pt>
    <dgm:pt modelId="{62B06C74-CD12-4E4B-B117-392A27335FF3}" type="sibTrans" cxnId="{025D92C2-BB52-4CB7-B3FE-75670B878443}">
      <dgm:prSet/>
      <dgm:spPr/>
      <dgm:t>
        <a:bodyPr/>
        <a:lstStyle/>
        <a:p>
          <a:endParaRPr lang="en-US"/>
        </a:p>
      </dgm:t>
    </dgm:pt>
    <dgm:pt modelId="{BB14A397-2027-3F42-8E06-D0DA8007EFC4}">
      <dgm:prSet custT="1"/>
      <dgm:spPr/>
      <dgm:t>
        <a:bodyPr/>
        <a:lstStyle/>
        <a:p>
          <a:pPr algn="just"/>
          <a:r>
            <a:rPr lang="es-MX" sz="1800" dirty="0"/>
            <a:t>Para una adecuada gestión de gastos en una empresa, se debe reconocer, registrar y hacer seguimiento a todo tipo de operación relacionada con gastos (nómina, servicios, impuestos, intereses por deudas). </a:t>
          </a:r>
          <a:endParaRPr lang="en-US" sz="1800" dirty="0"/>
        </a:p>
      </dgm:t>
    </dgm:pt>
    <dgm:pt modelId="{1A84935F-8D12-AF44-938F-B01E09CFEEE0}" type="parTrans" cxnId="{5925F5B7-B44D-9548-B2DA-185781EA78BE}">
      <dgm:prSet/>
      <dgm:spPr/>
      <dgm:t>
        <a:bodyPr/>
        <a:lstStyle/>
        <a:p>
          <a:endParaRPr lang="es-MX"/>
        </a:p>
      </dgm:t>
    </dgm:pt>
    <dgm:pt modelId="{0F566143-4EA2-E342-BB67-04BFC25EF5A3}" type="sibTrans" cxnId="{5925F5B7-B44D-9548-B2DA-185781EA78BE}">
      <dgm:prSet/>
      <dgm:spPr/>
      <dgm:t>
        <a:bodyPr/>
        <a:lstStyle/>
        <a:p>
          <a:endParaRPr lang="es-MX"/>
        </a:p>
      </dgm:t>
    </dgm:pt>
    <dgm:pt modelId="{0EF13FCF-F62B-4C52-A30F-5B1C54FAA605}">
      <dgm:prSet/>
      <dgm:spPr/>
      <dgm:t>
        <a:bodyPr/>
        <a:lstStyle/>
        <a:p>
          <a:pPr algn="just"/>
          <a:r>
            <a:rPr lang="es-MX" dirty="0"/>
            <a:t>Los gastos operativos tienen una importancia suprema dentro de la empresa, por cuanto mantienen el negocio en funcionamiento, y su correcta gestión es esencial para garantizar el crecimiento sostenible.</a:t>
          </a:r>
          <a:endParaRPr lang="en-US" dirty="0"/>
        </a:p>
      </dgm:t>
    </dgm:pt>
    <dgm:pt modelId="{915C33C5-778F-45CD-BA94-3ADD48BE91ED}" type="parTrans" cxnId="{77D6A543-EBA8-40CA-96C9-37575C68DAD1}">
      <dgm:prSet/>
      <dgm:spPr/>
      <dgm:t>
        <a:bodyPr/>
        <a:lstStyle/>
        <a:p>
          <a:endParaRPr lang="es-ES"/>
        </a:p>
      </dgm:t>
    </dgm:pt>
    <dgm:pt modelId="{D3C3CA62-5451-4A25-8F99-D6EB77DD25C5}" type="sibTrans" cxnId="{77D6A543-EBA8-40CA-96C9-37575C68DAD1}">
      <dgm:prSet/>
      <dgm:spPr/>
      <dgm:t>
        <a:bodyPr/>
        <a:lstStyle/>
        <a:p>
          <a:endParaRPr lang="es-ES"/>
        </a:p>
      </dgm:t>
    </dgm:pt>
    <dgm:pt modelId="{2A0D810B-27AB-A24D-AC7A-CF19F4E53801}" type="pres">
      <dgm:prSet presAssocID="{68419B0B-6109-4F03-8805-1E87EE0A2E51}" presName="root" presStyleCnt="0">
        <dgm:presLayoutVars>
          <dgm:chMax/>
          <dgm:chPref/>
          <dgm:animLvl val="lvl"/>
        </dgm:presLayoutVars>
      </dgm:prSet>
      <dgm:spPr/>
    </dgm:pt>
    <dgm:pt modelId="{20338E56-80DE-794F-BA2F-8BFA2E4D986B}" type="pres">
      <dgm:prSet presAssocID="{68419B0B-6109-4F03-8805-1E87EE0A2E51}" presName="divider" presStyleLbl="fgAcc1" presStyleIdx="0" presStyleCnt="5" custFlipVert="0" custSzY="45720" custScaleX="56023" custLinFactY="-31947" custLinFactNeighborX="-15072" custLinFactNeighborY="-100000"/>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FF8AE134-61D6-1D4A-868D-C68F22C0E6D7}" type="pres">
      <dgm:prSet presAssocID="{68419B0B-6109-4F03-8805-1E87EE0A2E51}" presName="nodes" presStyleCnt="0">
        <dgm:presLayoutVars>
          <dgm:chMax/>
          <dgm:chPref/>
          <dgm:animLvl val="lvl"/>
        </dgm:presLayoutVars>
      </dgm:prSet>
      <dgm:spPr/>
    </dgm:pt>
    <dgm:pt modelId="{A09F3FCF-71B2-46AC-9D34-41E68CC6FBF9}" type="pres">
      <dgm:prSet presAssocID="{B6DB3DFB-C923-49D5-8846-08101E0695A6}" presName="composite" presStyleCnt="0"/>
      <dgm:spPr/>
    </dgm:pt>
    <dgm:pt modelId="{809E9BD1-207F-4A36-B07B-EB06426F07FC}" type="pres">
      <dgm:prSet presAssocID="{B6DB3DFB-C923-49D5-8846-08101E0695A6}" presName="ConnectorPoint" presStyleLbl="lnNode1" presStyleIdx="0" presStyleCnt="4"/>
      <dgm:spPr/>
    </dgm:pt>
    <dgm:pt modelId="{FD36E0F6-D6BD-4244-8EEC-3A53A894DECB}" type="pres">
      <dgm:prSet presAssocID="{B6DB3DFB-C923-49D5-8846-08101E0695A6}" presName="DropPinPlaceHolder" presStyleCnt="0"/>
      <dgm:spPr/>
    </dgm:pt>
    <dgm:pt modelId="{63CC4DC7-50C3-4F5E-88E9-9A5A6DC96792}" type="pres">
      <dgm:prSet presAssocID="{B6DB3DFB-C923-49D5-8846-08101E0695A6}" presName="DropPin" presStyleLbl="alignNode1" presStyleIdx="0" presStyleCnt="4" custLinFactY="-76333" custLinFactNeighborX="79423" custLinFactNeighborY="-100000"/>
      <dgm:spPr/>
    </dgm:pt>
    <dgm:pt modelId="{B284C33E-A57C-474F-92EF-2DA75246309D}" type="pres">
      <dgm:prSet presAssocID="{B6DB3DFB-C923-49D5-8846-08101E0695A6}" presName="Ellipse" presStyleLbl="fgAcc1" presStyleIdx="1" presStyleCnt="5"/>
      <dgm:spPr/>
    </dgm:pt>
    <dgm:pt modelId="{7288B4BE-6350-4256-B69A-A12B47B8E510}" type="pres">
      <dgm:prSet presAssocID="{B6DB3DFB-C923-49D5-8846-08101E0695A6}" presName="L2TextContainer" presStyleLbl="revTx" presStyleIdx="0" presStyleCnt="8">
        <dgm:presLayoutVars>
          <dgm:bulletEnabled val="1"/>
        </dgm:presLayoutVars>
      </dgm:prSet>
      <dgm:spPr/>
    </dgm:pt>
    <dgm:pt modelId="{D338463A-3D1F-41D7-81D3-A4F1C739AED7}" type="pres">
      <dgm:prSet presAssocID="{B6DB3DFB-C923-49D5-8846-08101E0695A6}" presName="L1TextContainer" presStyleLbl="revTx" presStyleIdx="1" presStyleCnt="8" custScaleX="189289" custScaleY="457457" custLinFactY="200000" custLinFactNeighborX="28417" custLinFactNeighborY="242207">
        <dgm:presLayoutVars>
          <dgm:chMax val="1"/>
          <dgm:chPref val="1"/>
          <dgm:bulletEnabled val="1"/>
        </dgm:presLayoutVars>
      </dgm:prSet>
      <dgm:spPr/>
    </dgm:pt>
    <dgm:pt modelId="{BEEFD8A5-D522-4DAC-8DA1-E3F01E97A80F}" type="pres">
      <dgm:prSet presAssocID="{B6DB3DFB-C923-49D5-8846-08101E0695A6}" presName="ConnectLine" presStyleLbl="sibTrans1D1" presStyleIdx="0" presStyleCnt="4" custLinFactX="600000" custLinFactNeighborX="620519" custLinFactNeighborY="-62382"/>
      <dgm:spPr/>
    </dgm:pt>
    <dgm:pt modelId="{DF788833-5DA5-49F5-B3A2-EFE6DD1B7737}" type="pres">
      <dgm:prSet presAssocID="{B6DB3DFB-C923-49D5-8846-08101E0695A6}" presName="EmptyPlaceHolder" presStyleCnt="0"/>
      <dgm:spPr/>
    </dgm:pt>
    <dgm:pt modelId="{52CCD24C-1A37-4FA8-A679-F2D59255F87B}" type="pres">
      <dgm:prSet presAssocID="{4D917F64-9481-40B1-864A-56076082A2EE}" presName="spaceBetweenRectangles" presStyleCnt="0"/>
      <dgm:spPr/>
    </dgm:pt>
    <dgm:pt modelId="{446A9EF7-967E-9449-BFA2-26A3E364AE2D}" type="pres">
      <dgm:prSet presAssocID="{AA458070-CBBB-43A6-9EC3-F36142BCE7B5}" presName="composite" presStyleCnt="0"/>
      <dgm:spPr/>
    </dgm:pt>
    <dgm:pt modelId="{ABD2EA9C-AC6A-5347-95D5-7DCFD15C5343}" type="pres">
      <dgm:prSet presAssocID="{AA458070-CBBB-43A6-9EC3-F36142BCE7B5}" presName="ConnectorPoint" presStyleLbl="lnNode1" presStyleIdx="1" presStyleCnt="4"/>
      <dgm:spPr>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gm:spPr>
    </dgm:pt>
    <dgm:pt modelId="{4FA22890-9FCA-6C4A-B3DF-51C735FFAE99}" type="pres">
      <dgm:prSet presAssocID="{AA458070-CBBB-43A6-9EC3-F36142BCE7B5}" presName="DropPinPlaceHolder" presStyleCnt="0"/>
      <dgm:spPr/>
    </dgm:pt>
    <dgm:pt modelId="{EE0C40DC-C1AD-BA49-A864-6BB0B4BB1AEF}" type="pres">
      <dgm:prSet presAssocID="{AA458070-CBBB-43A6-9EC3-F36142BCE7B5}" presName="DropPin" presStyleLbl="alignNode1" presStyleIdx="1" presStyleCnt="4" custLinFactX="-300000" custLinFactNeighborX="-312315" custLinFactNeighborY="57952"/>
      <dgm:spPr/>
    </dgm:pt>
    <dgm:pt modelId="{7781AD49-6DFF-9049-B8FA-11E11C67F1E9}" type="pres">
      <dgm:prSet presAssocID="{AA458070-CBBB-43A6-9EC3-F36142BCE7B5}"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938516B9-BBFD-5B47-B874-8C1E618767E7}" type="pres">
      <dgm:prSet presAssocID="{AA458070-CBBB-43A6-9EC3-F36142BCE7B5}" presName="L2TextContainer" presStyleLbl="revTx" presStyleIdx="2" presStyleCnt="8">
        <dgm:presLayoutVars>
          <dgm:bulletEnabled val="1"/>
        </dgm:presLayoutVars>
      </dgm:prSet>
      <dgm:spPr/>
    </dgm:pt>
    <dgm:pt modelId="{A4512EE2-5C03-3546-AAF1-689784CDBD0B}" type="pres">
      <dgm:prSet presAssocID="{AA458070-CBBB-43A6-9EC3-F36142BCE7B5}" presName="L1TextContainer" presStyleLbl="revTx" presStyleIdx="3" presStyleCnt="8" custFlipHor="0" custScaleX="11059" custScaleY="68581" custLinFactX="-45747" custLinFactY="-305739" custLinFactNeighborX="-100000" custLinFactNeighborY="-400000">
        <dgm:presLayoutVars>
          <dgm:chMax val="1"/>
          <dgm:chPref val="1"/>
          <dgm:bulletEnabled val="1"/>
        </dgm:presLayoutVars>
      </dgm:prSet>
      <dgm:spPr/>
    </dgm:pt>
    <dgm:pt modelId="{C386E68F-0147-9141-B42A-071BBD43F8DC}" type="pres">
      <dgm:prSet presAssocID="{AA458070-CBBB-43A6-9EC3-F36142BCE7B5}" presName="ConnectLine" presStyleLbl="sibTrans1D1" presStyleIdx="1" presStyleCnt="4" custLinFactX="-4700000" custLinFactNeighborX="-4705983" custLinFactNeighborY="14900"/>
      <dgm:spPr>
        <a:noFill/>
        <a:ln w="12700" cap="flat" cmpd="sng" algn="ctr">
          <a:solidFill>
            <a:schemeClr val="accent2">
              <a:hueOff val="-3350846"/>
              <a:satOff val="-70"/>
              <a:lumOff val="1176"/>
              <a:alphaOff val="0"/>
            </a:schemeClr>
          </a:solidFill>
          <a:prstDash val="dash"/>
          <a:miter lim="800000"/>
        </a:ln>
        <a:effectLst/>
      </dgm:spPr>
    </dgm:pt>
    <dgm:pt modelId="{15C87E8E-A0D1-A44F-B7A6-A5DE771E184D}" type="pres">
      <dgm:prSet presAssocID="{AA458070-CBBB-43A6-9EC3-F36142BCE7B5}" presName="EmptyPlaceHolder" presStyleCnt="0"/>
      <dgm:spPr/>
    </dgm:pt>
    <dgm:pt modelId="{B34A0506-8911-A943-8BB6-1F3DA8C1A4BB}" type="pres">
      <dgm:prSet presAssocID="{62B06C74-CD12-4E4B-B117-392A27335FF3}" presName="spaceBetweenRectangles" presStyleCnt="0"/>
      <dgm:spPr/>
    </dgm:pt>
    <dgm:pt modelId="{3AC1107E-73D1-40F1-964B-D4CA72125704}" type="pres">
      <dgm:prSet presAssocID="{BB14A397-2027-3F42-8E06-D0DA8007EFC4}" presName="composite" presStyleCnt="0"/>
      <dgm:spPr/>
    </dgm:pt>
    <dgm:pt modelId="{ADD69788-7ABE-4BFA-9433-86FC057C0DE4}" type="pres">
      <dgm:prSet presAssocID="{BB14A397-2027-3F42-8E06-D0DA8007EFC4}" presName="ConnectorPoint" presStyleLbl="lnNode1" presStyleIdx="2" presStyleCnt="4"/>
      <dgm:spPr/>
    </dgm:pt>
    <dgm:pt modelId="{0D4F74FF-7603-42D2-8EEE-7A7966B64D90}" type="pres">
      <dgm:prSet presAssocID="{BB14A397-2027-3F42-8E06-D0DA8007EFC4}" presName="DropPinPlaceHolder" presStyleCnt="0"/>
      <dgm:spPr/>
    </dgm:pt>
    <dgm:pt modelId="{0B9094FD-4B95-469E-AC70-FC1CDD423099}" type="pres">
      <dgm:prSet presAssocID="{BB14A397-2027-3F42-8E06-D0DA8007EFC4}" presName="DropPin" presStyleLbl="alignNode1" presStyleIdx="2" presStyleCnt="4" custLinFactX="100000" custLinFactNeighborX="191732" custLinFactNeighborY="-65393"/>
      <dgm:spPr/>
    </dgm:pt>
    <dgm:pt modelId="{E8F49328-3D42-490C-8B67-C1C8E287AD05}" type="pres">
      <dgm:prSet presAssocID="{BB14A397-2027-3F42-8E06-D0DA8007EFC4}" presName="Ellipse" presStyleLbl="fgAcc1" presStyleIdx="3" presStyleCnt="5"/>
      <dgm:spPr/>
    </dgm:pt>
    <dgm:pt modelId="{2D65E108-CCF8-4259-A304-C3A693BF37F9}" type="pres">
      <dgm:prSet presAssocID="{BB14A397-2027-3F42-8E06-D0DA8007EFC4}" presName="L2TextContainer" presStyleLbl="revTx" presStyleIdx="4" presStyleCnt="8">
        <dgm:presLayoutVars>
          <dgm:bulletEnabled val="1"/>
        </dgm:presLayoutVars>
      </dgm:prSet>
      <dgm:spPr/>
    </dgm:pt>
    <dgm:pt modelId="{20388222-62A8-46B1-B022-A1D77997F4C6}" type="pres">
      <dgm:prSet presAssocID="{BB14A397-2027-3F42-8E06-D0DA8007EFC4}" presName="L1TextContainer" presStyleLbl="revTx" presStyleIdx="5" presStyleCnt="8" custScaleX="109257" custScaleY="839793" custLinFactY="60697" custLinFactNeighborX="65490" custLinFactNeighborY="100000">
        <dgm:presLayoutVars>
          <dgm:chMax val="1"/>
          <dgm:chPref val="1"/>
          <dgm:bulletEnabled val="1"/>
        </dgm:presLayoutVars>
      </dgm:prSet>
      <dgm:spPr/>
    </dgm:pt>
    <dgm:pt modelId="{4E0CB453-D9A6-4AFE-984D-4CF0F2B0203A}" type="pres">
      <dgm:prSet presAssocID="{BB14A397-2027-3F42-8E06-D0DA8007EFC4}" presName="ConnectLine" presStyleLbl="sibTrans1D1" presStyleIdx="2" presStyleCnt="4" custLinFactX="2200000" custLinFactNeighborX="2253247" custLinFactNeighborY="-18127"/>
      <dgm:spPr/>
    </dgm:pt>
    <dgm:pt modelId="{9F3D8EE0-5F18-4322-ABAA-5F6A042E97BC}" type="pres">
      <dgm:prSet presAssocID="{BB14A397-2027-3F42-8E06-D0DA8007EFC4}" presName="EmptyPlaceHolder" presStyleCnt="0"/>
      <dgm:spPr/>
    </dgm:pt>
    <dgm:pt modelId="{25E7686C-FBD6-4980-B9D6-05DCC215F214}" type="pres">
      <dgm:prSet presAssocID="{0F566143-4EA2-E342-BB67-04BFC25EF5A3}" presName="spaceBetweenRectangles" presStyleCnt="0"/>
      <dgm:spPr/>
    </dgm:pt>
    <dgm:pt modelId="{26F03C53-C0D1-430C-9F91-57805EC76237}" type="pres">
      <dgm:prSet presAssocID="{0EF13FCF-F62B-4C52-A30F-5B1C54FAA605}" presName="composite" presStyleCnt="0"/>
      <dgm:spPr/>
    </dgm:pt>
    <dgm:pt modelId="{61747AC8-1C09-4370-9B71-B587E60D76DA}" type="pres">
      <dgm:prSet presAssocID="{0EF13FCF-F62B-4C52-A30F-5B1C54FAA605}" presName="ConnectorPoint" presStyleLbl="lnNode1" presStyleIdx="3" presStyleCnt="4"/>
      <dgm:spPr/>
    </dgm:pt>
    <dgm:pt modelId="{AA034A72-8289-494E-BA97-FD8427F5CA96}" type="pres">
      <dgm:prSet presAssocID="{0EF13FCF-F62B-4C52-A30F-5B1C54FAA605}" presName="DropPinPlaceHolder" presStyleCnt="0"/>
      <dgm:spPr/>
    </dgm:pt>
    <dgm:pt modelId="{1236A4A8-CA6B-4621-98A7-E23C8C0C7BC1}" type="pres">
      <dgm:prSet presAssocID="{0EF13FCF-F62B-4C52-A30F-5B1C54FAA605}" presName="DropPin" presStyleLbl="alignNode1" presStyleIdx="3" presStyleCnt="4" custFlipVert="1" custScaleX="40063" custScaleY="32532" custLinFactX="300000" custLinFactY="100000" custLinFactNeighborX="384258" custLinFactNeighborY="161943"/>
      <dgm:spPr/>
    </dgm:pt>
    <dgm:pt modelId="{94B46C49-8AD5-4BAC-8978-6564C9AD1933}" type="pres">
      <dgm:prSet presAssocID="{0EF13FCF-F62B-4C52-A30F-5B1C54FAA605}" presName="Ellipse" presStyleLbl="fgAcc1" presStyleIdx="4" presStyleCnt="5"/>
      <dgm:spPr>
        <a:gradFill rotWithShape="0">
          <a:gsLst>
            <a:gs pos="0">
              <a:schemeClr val="bg1"/>
            </a:gs>
            <a:gs pos="100000">
              <a:schemeClr val="accent6">
                <a:tint val="61000"/>
                <a:satMod val="150000"/>
                <a:lumMod val="100000"/>
              </a:schemeClr>
            </a:gs>
          </a:gsLst>
          <a:path path="circle">
            <a:fillToRect l="100000" t="100000" r="100000" b="100000"/>
          </a:path>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AD23E105-D5B5-471A-AD08-DACEB3F8D6F1}" type="pres">
      <dgm:prSet presAssocID="{0EF13FCF-F62B-4C52-A30F-5B1C54FAA605}" presName="L2TextContainer" presStyleLbl="revTx" presStyleIdx="6" presStyleCnt="8">
        <dgm:presLayoutVars>
          <dgm:bulletEnabled val="1"/>
        </dgm:presLayoutVars>
      </dgm:prSet>
      <dgm:spPr/>
    </dgm:pt>
    <dgm:pt modelId="{4F7DB5AF-3953-4D48-8E78-F4A34AD9011D}" type="pres">
      <dgm:prSet presAssocID="{0EF13FCF-F62B-4C52-A30F-5B1C54FAA605}" presName="L1TextContainer" presStyleLbl="revTx" presStyleIdx="7" presStyleCnt="8" custScaleX="140879" custScaleY="422092" custLinFactX="-73222" custLinFactY="-200000" custLinFactNeighborX="-100000" custLinFactNeighborY="-242526">
        <dgm:presLayoutVars>
          <dgm:chMax val="1"/>
          <dgm:chPref val="1"/>
          <dgm:bulletEnabled val="1"/>
        </dgm:presLayoutVars>
      </dgm:prSet>
      <dgm:spPr/>
    </dgm:pt>
    <dgm:pt modelId="{509D3C80-9DD6-42E9-AF70-64C2F64583D4}" type="pres">
      <dgm:prSet presAssocID="{0EF13FCF-F62B-4C52-A30F-5B1C54FAA605}" presName="ConnectLine" presStyleLbl="sibTrans1D1" presStyleIdx="3" presStyleCnt="4" custLinFactX="4600000" custLinFactNeighborX="4622178" custLinFactNeighborY="61891"/>
      <dgm:spPr/>
    </dgm:pt>
    <dgm:pt modelId="{13175C6F-2DB8-4F6C-8C64-E3AFFF9C5E80}" type="pres">
      <dgm:prSet presAssocID="{0EF13FCF-F62B-4C52-A30F-5B1C54FAA605}" presName="EmptyPlaceHolder" presStyleCnt="0"/>
      <dgm:spPr/>
    </dgm:pt>
  </dgm:ptLst>
  <dgm:cxnLst>
    <dgm:cxn modelId="{9D386A10-DF5C-4087-B513-414D9B77357D}" type="presOf" srcId="{BB14A397-2027-3F42-8E06-D0DA8007EFC4}" destId="{20388222-62A8-46B1-B022-A1D77997F4C6}" srcOrd="0" destOrd="0" presId="urn:microsoft.com/office/officeart/2017/3/layout/DropPinTimeline"/>
    <dgm:cxn modelId="{49DF4F24-668B-514A-BD0D-73F44E3A1304}" type="presOf" srcId="{AA458070-CBBB-43A6-9EC3-F36142BCE7B5}" destId="{A4512EE2-5C03-3546-AAF1-689784CDBD0B}" srcOrd="0" destOrd="0" presId="urn:microsoft.com/office/officeart/2017/3/layout/DropPinTimeline"/>
    <dgm:cxn modelId="{3E0F2E29-7ED2-4797-AEAC-057D8C2D1500}" type="presOf" srcId="{0EF13FCF-F62B-4C52-A30F-5B1C54FAA605}" destId="{4F7DB5AF-3953-4D48-8E78-F4A34AD9011D}" srcOrd="0" destOrd="0" presId="urn:microsoft.com/office/officeart/2017/3/layout/DropPinTimeline"/>
    <dgm:cxn modelId="{77D6A543-EBA8-40CA-96C9-37575C68DAD1}" srcId="{68419B0B-6109-4F03-8805-1E87EE0A2E51}" destId="{0EF13FCF-F62B-4C52-A30F-5B1C54FAA605}" srcOrd="3" destOrd="0" parTransId="{915C33C5-778F-45CD-BA94-3ADD48BE91ED}" sibTransId="{D3C3CA62-5451-4A25-8F99-D6EB77DD25C5}"/>
    <dgm:cxn modelId="{D4546E6D-2965-466E-BC96-4FE8B0A7D389}" srcId="{68419B0B-6109-4F03-8805-1E87EE0A2E51}" destId="{B6DB3DFB-C923-49D5-8846-08101E0695A6}" srcOrd="0" destOrd="0" parTransId="{0948394C-94ED-42BA-B7DE-0C8CD9BB81E5}" sibTransId="{4D917F64-9481-40B1-864A-56076082A2EE}"/>
    <dgm:cxn modelId="{5925F5B7-B44D-9548-B2DA-185781EA78BE}" srcId="{68419B0B-6109-4F03-8805-1E87EE0A2E51}" destId="{BB14A397-2027-3F42-8E06-D0DA8007EFC4}" srcOrd="2" destOrd="0" parTransId="{1A84935F-8D12-AF44-938F-B01E09CFEEE0}" sibTransId="{0F566143-4EA2-E342-BB67-04BFC25EF5A3}"/>
    <dgm:cxn modelId="{025D92C2-BB52-4CB7-B3FE-75670B878443}" srcId="{68419B0B-6109-4F03-8805-1E87EE0A2E51}" destId="{AA458070-CBBB-43A6-9EC3-F36142BCE7B5}" srcOrd="1" destOrd="0" parTransId="{9867EA92-FA8B-4202-80BA-1B0B835D73A4}" sibTransId="{62B06C74-CD12-4E4B-B117-392A27335FF3}"/>
    <dgm:cxn modelId="{9F19A2CA-F96A-4EB1-95E4-6A1C4BF02A9B}" type="presOf" srcId="{B6DB3DFB-C923-49D5-8846-08101E0695A6}" destId="{D338463A-3D1F-41D7-81D3-A4F1C739AED7}" srcOrd="0" destOrd="0" presId="urn:microsoft.com/office/officeart/2017/3/layout/DropPinTimeline"/>
    <dgm:cxn modelId="{EAFD09F5-3EC0-4B47-A7AB-E8E850468235}" type="presOf" srcId="{68419B0B-6109-4F03-8805-1E87EE0A2E51}" destId="{2A0D810B-27AB-A24D-AC7A-CF19F4E53801}" srcOrd="0" destOrd="0" presId="urn:microsoft.com/office/officeart/2017/3/layout/DropPinTimeline"/>
    <dgm:cxn modelId="{579C1AB6-1CDF-8148-821D-D87F1F47D6E5}" type="presParOf" srcId="{2A0D810B-27AB-A24D-AC7A-CF19F4E53801}" destId="{20338E56-80DE-794F-BA2F-8BFA2E4D986B}" srcOrd="0" destOrd="0" presId="urn:microsoft.com/office/officeart/2017/3/layout/DropPinTimeline"/>
    <dgm:cxn modelId="{994B93A5-CE42-EF4F-91A3-0053EB4E8109}" type="presParOf" srcId="{2A0D810B-27AB-A24D-AC7A-CF19F4E53801}" destId="{FF8AE134-61D6-1D4A-868D-C68F22C0E6D7}" srcOrd="1" destOrd="0" presId="urn:microsoft.com/office/officeart/2017/3/layout/DropPinTimeline"/>
    <dgm:cxn modelId="{8B1A86E2-E669-4B09-86C3-B491EA588080}" type="presParOf" srcId="{FF8AE134-61D6-1D4A-868D-C68F22C0E6D7}" destId="{A09F3FCF-71B2-46AC-9D34-41E68CC6FBF9}" srcOrd="0" destOrd="0" presId="urn:microsoft.com/office/officeart/2017/3/layout/DropPinTimeline"/>
    <dgm:cxn modelId="{887B6C0A-F883-47F9-B99C-94207916C898}" type="presParOf" srcId="{A09F3FCF-71B2-46AC-9D34-41E68CC6FBF9}" destId="{809E9BD1-207F-4A36-B07B-EB06426F07FC}" srcOrd="0" destOrd="0" presId="urn:microsoft.com/office/officeart/2017/3/layout/DropPinTimeline"/>
    <dgm:cxn modelId="{B2449BCA-C87F-4AD8-84D0-F382BA8A1EAD}" type="presParOf" srcId="{A09F3FCF-71B2-46AC-9D34-41E68CC6FBF9}" destId="{FD36E0F6-D6BD-4244-8EEC-3A53A894DECB}" srcOrd="1" destOrd="0" presId="urn:microsoft.com/office/officeart/2017/3/layout/DropPinTimeline"/>
    <dgm:cxn modelId="{CA600DCE-0364-4C6F-986E-153A8DD06672}" type="presParOf" srcId="{FD36E0F6-D6BD-4244-8EEC-3A53A894DECB}" destId="{63CC4DC7-50C3-4F5E-88E9-9A5A6DC96792}" srcOrd="0" destOrd="0" presId="urn:microsoft.com/office/officeart/2017/3/layout/DropPinTimeline"/>
    <dgm:cxn modelId="{B5AB7C0B-A5E8-4064-8E76-30BA64E1F171}" type="presParOf" srcId="{FD36E0F6-D6BD-4244-8EEC-3A53A894DECB}" destId="{B284C33E-A57C-474F-92EF-2DA75246309D}" srcOrd="1" destOrd="0" presId="urn:microsoft.com/office/officeart/2017/3/layout/DropPinTimeline"/>
    <dgm:cxn modelId="{10763117-4718-4CB8-A8CB-5052B8010CD8}" type="presParOf" srcId="{A09F3FCF-71B2-46AC-9D34-41E68CC6FBF9}" destId="{7288B4BE-6350-4256-B69A-A12B47B8E510}" srcOrd="2" destOrd="0" presId="urn:microsoft.com/office/officeart/2017/3/layout/DropPinTimeline"/>
    <dgm:cxn modelId="{B0D21644-FD8B-4A8D-9759-F1F42891C97B}" type="presParOf" srcId="{A09F3FCF-71B2-46AC-9D34-41E68CC6FBF9}" destId="{D338463A-3D1F-41D7-81D3-A4F1C739AED7}" srcOrd="3" destOrd="0" presId="urn:microsoft.com/office/officeart/2017/3/layout/DropPinTimeline"/>
    <dgm:cxn modelId="{A8155A9E-AFB3-4001-B53C-599A5F3ACDDA}" type="presParOf" srcId="{A09F3FCF-71B2-46AC-9D34-41E68CC6FBF9}" destId="{BEEFD8A5-D522-4DAC-8DA1-E3F01E97A80F}" srcOrd="4" destOrd="0" presId="urn:microsoft.com/office/officeart/2017/3/layout/DropPinTimeline"/>
    <dgm:cxn modelId="{F72E1553-DA26-40EA-BB52-B8C3FFFEFE9C}" type="presParOf" srcId="{A09F3FCF-71B2-46AC-9D34-41E68CC6FBF9}" destId="{DF788833-5DA5-49F5-B3A2-EFE6DD1B7737}" srcOrd="5" destOrd="0" presId="urn:microsoft.com/office/officeart/2017/3/layout/DropPinTimeline"/>
    <dgm:cxn modelId="{F917DC18-6DF0-4C8D-A892-2F9366BE147C}" type="presParOf" srcId="{FF8AE134-61D6-1D4A-868D-C68F22C0E6D7}" destId="{52CCD24C-1A37-4FA8-A679-F2D59255F87B}" srcOrd="1" destOrd="0" presId="urn:microsoft.com/office/officeart/2017/3/layout/DropPinTimeline"/>
    <dgm:cxn modelId="{2DC76F4E-5DAC-FE47-8D3B-01ED9EBEF2F2}" type="presParOf" srcId="{FF8AE134-61D6-1D4A-868D-C68F22C0E6D7}" destId="{446A9EF7-967E-9449-BFA2-26A3E364AE2D}" srcOrd="2" destOrd="0" presId="urn:microsoft.com/office/officeart/2017/3/layout/DropPinTimeline"/>
    <dgm:cxn modelId="{BA4F21BF-7592-004A-8C70-D0162AB95DA3}" type="presParOf" srcId="{446A9EF7-967E-9449-BFA2-26A3E364AE2D}" destId="{ABD2EA9C-AC6A-5347-95D5-7DCFD15C5343}" srcOrd="0" destOrd="0" presId="urn:microsoft.com/office/officeart/2017/3/layout/DropPinTimeline"/>
    <dgm:cxn modelId="{69C239E0-6414-1B4D-BCC5-D3353BDD8848}" type="presParOf" srcId="{446A9EF7-967E-9449-BFA2-26A3E364AE2D}" destId="{4FA22890-9FCA-6C4A-B3DF-51C735FFAE99}" srcOrd="1" destOrd="0" presId="urn:microsoft.com/office/officeart/2017/3/layout/DropPinTimeline"/>
    <dgm:cxn modelId="{311F3F61-3768-AF4B-9DE8-AC40572ABEC1}" type="presParOf" srcId="{4FA22890-9FCA-6C4A-B3DF-51C735FFAE99}" destId="{EE0C40DC-C1AD-BA49-A864-6BB0B4BB1AEF}" srcOrd="0" destOrd="0" presId="urn:microsoft.com/office/officeart/2017/3/layout/DropPinTimeline"/>
    <dgm:cxn modelId="{E0EDA7B9-0D10-744A-96D0-F1659836428D}" type="presParOf" srcId="{4FA22890-9FCA-6C4A-B3DF-51C735FFAE99}" destId="{7781AD49-6DFF-9049-B8FA-11E11C67F1E9}" srcOrd="1" destOrd="0" presId="urn:microsoft.com/office/officeart/2017/3/layout/DropPinTimeline"/>
    <dgm:cxn modelId="{A25EEF37-83B4-7B4D-B37D-06A25AB603B6}" type="presParOf" srcId="{446A9EF7-967E-9449-BFA2-26A3E364AE2D}" destId="{938516B9-BBFD-5B47-B874-8C1E618767E7}" srcOrd="2" destOrd="0" presId="urn:microsoft.com/office/officeart/2017/3/layout/DropPinTimeline"/>
    <dgm:cxn modelId="{81A43B8F-CC7E-F946-8FC2-CFA1CF7F1620}" type="presParOf" srcId="{446A9EF7-967E-9449-BFA2-26A3E364AE2D}" destId="{A4512EE2-5C03-3546-AAF1-689784CDBD0B}" srcOrd="3" destOrd="0" presId="urn:microsoft.com/office/officeart/2017/3/layout/DropPinTimeline"/>
    <dgm:cxn modelId="{C4556E41-CF7B-E141-9EC3-A2D8C7A8819B}" type="presParOf" srcId="{446A9EF7-967E-9449-BFA2-26A3E364AE2D}" destId="{C386E68F-0147-9141-B42A-071BBD43F8DC}" srcOrd="4" destOrd="0" presId="urn:microsoft.com/office/officeart/2017/3/layout/DropPinTimeline"/>
    <dgm:cxn modelId="{5FE6BECE-CD3E-B644-8E6E-457034ABAA33}" type="presParOf" srcId="{446A9EF7-967E-9449-BFA2-26A3E364AE2D}" destId="{15C87E8E-A0D1-A44F-B7A6-A5DE771E184D}" srcOrd="5" destOrd="0" presId="urn:microsoft.com/office/officeart/2017/3/layout/DropPinTimeline"/>
    <dgm:cxn modelId="{43026459-7ECC-B041-9161-9B9DE127870C}" type="presParOf" srcId="{FF8AE134-61D6-1D4A-868D-C68F22C0E6D7}" destId="{B34A0506-8911-A943-8BB6-1F3DA8C1A4BB}" srcOrd="3" destOrd="0" presId="urn:microsoft.com/office/officeart/2017/3/layout/DropPinTimeline"/>
    <dgm:cxn modelId="{1DD9CF47-18BC-4467-9741-D5720248E755}" type="presParOf" srcId="{FF8AE134-61D6-1D4A-868D-C68F22C0E6D7}" destId="{3AC1107E-73D1-40F1-964B-D4CA72125704}" srcOrd="4" destOrd="0" presId="urn:microsoft.com/office/officeart/2017/3/layout/DropPinTimeline"/>
    <dgm:cxn modelId="{69D0AC6D-1767-4606-9796-0FFE8388D6A5}" type="presParOf" srcId="{3AC1107E-73D1-40F1-964B-D4CA72125704}" destId="{ADD69788-7ABE-4BFA-9433-86FC057C0DE4}" srcOrd="0" destOrd="0" presId="urn:microsoft.com/office/officeart/2017/3/layout/DropPinTimeline"/>
    <dgm:cxn modelId="{7B5DFEC2-0C1C-4F51-82B0-E0D76E708C63}" type="presParOf" srcId="{3AC1107E-73D1-40F1-964B-D4CA72125704}" destId="{0D4F74FF-7603-42D2-8EEE-7A7966B64D90}" srcOrd="1" destOrd="0" presId="urn:microsoft.com/office/officeart/2017/3/layout/DropPinTimeline"/>
    <dgm:cxn modelId="{0CAC8CB1-C38A-46D8-AD59-5626B059AB84}" type="presParOf" srcId="{0D4F74FF-7603-42D2-8EEE-7A7966B64D90}" destId="{0B9094FD-4B95-469E-AC70-FC1CDD423099}" srcOrd="0" destOrd="0" presId="urn:microsoft.com/office/officeart/2017/3/layout/DropPinTimeline"/>
    <dgm:cxn modelId="{CF5F5A63-52D6-4E51-9744-1974897CD995}" type="presParOf" srcId="{0D4F74FF-7603-42D2-8EEE-7A7966B64D90}" destId="{E8F49328-3D42-490C-8B67-C1C8E287AD05}" srcOrd="1" destOrd="0" presId="urn:microsoft.com/office/officeart/2017/3/layout/DropPinTimeline"/>
    <dgm:cxn modelId="{3F56A2C0-816F-4145-A78F-A39B7B6C8757}" type="presParOf" srcId="{3AC1107E-73D1-40F1-964B-D4CA72125704}" destId="{2D65E108-CCF8-4259-A304-C3A693BF37F9}" srcOrd="2" destOrd="0" presId="urn:microsoft.com/office/officeart/2017/3/layout/DropPinTimeline"/>
    <dgm:cxn modelId="{236F6DE5-659F-4256-A629-1E785517466C}" type="presParOf" srcId="{3AC1107E-73D1-40F1-964B-D4CA72125704}" destId="{20388222-62A8-46B1-B022-A1D77997F4C6}" srcOrd="3" destOrd="0" presId="urn:microsoft.com/office/officeart/2017/3/layout/DropPinTimeline"/>
    <dgm:cxn modelId="{B6F7390A-C5A6-4DEB-ADA1-E5FBBC95DAC2}" type="presParOf" srcId="{3AC1107E-73D1-40F1-964B-D4CA72125704}" destId="{4E0CB453-D9A6-4AFE-984D-4CF0F2B0203A}" srcOrd="4" destOrd="0" presId="urn:microsoft.com/office/officeart/2017/3/layout/DropPinTimeline"/>
    <dgm:cxn modelId="{9CAB0BAE-B62A-4943-957F-3D4ACC95C6A1}" type="presParOf" srcId="{3AC1107E-73D1-40F1-964B-D4CA72125704}" destId="{9F3D8EE0-5F18-4322-ABAA-5F6A042E97BC}" srcOrd="5" destOrd="0" presId="urn:microsoft.com/office/officeart/2017/3/layout/DropPinTimeline"/>
    <dgm:cxn modelId="{51186C40-D4A4-4362-ABCA-ED3AB0231AB2}" type="presParOf" srcId="{FF8AE134-61D6-1D4A-868D-C68F22C0E6D7}" destId="{25E7686C-FBD6-4980-B9D6-05DCC215F214}" srcOrd="5" destOrd="0" presId="urn:microsoft.com/office/officeart/2017/3/layout/DropPinTimeline"/>
    <dgm:cxn modelId="{9AD0CE3A-7A74-4D5C-B497-621D6540406D}" type="presParOf" srcId="{FF8AE134-61D6-1D4A-868D-C68F22C0E6D7}" destId="{26F03C53-C0D1-430C-9F91-57805EC76237}" srcOrd="6" destOrd="0" presId="urn:microsoft.com/office/officeart/2017/3/layout/DropPinTimeline"/>
    <dgm:cxn modelId="{E828A1C7-8E99-41CF-B744-9B8385D004A6}" type="presParOf" srcId="{26F03C53-C0D1-430C-9F91-57805EC76237}" destId="{61747AC8-1C09-4370-9B71-B587E60D76DA}" srcOrd="0" destOrd="0" presId="urn:microsoft.com/office/officeart/2017/3/layout/DropPinTimeline"/>
    <dgm:cxn modelId="{63B0B110-5B70-4F7D-99A9-28B1122CF763}" type="presParOf" srcId="{26F03C53-C0D1-430C-9F91-57805EC76237}" destId="{AA034A72-8289-494E-BA97-FD8427F5CA96}" srcOrd="1" destOrd="0" presId="urn:microsoft.com/office/officeart/2017/3/layout/DropPinTimeline"/>
    <dgm:cxn modelId="{DA590BCD-B9D6-4D0C-BB2B-2FFAA935C230}" type="presParOf" srcId="{AA034A72-8289-494E-BA97-FD8427F5CA96}" destId="{1236A4A8-CA6B-4621-98A7-E23C8C0C7BC1}" srcOrd="0" destOrd="0" presId="urn:microsoft.com/office/officeart/2017/3/layout/DropPinTimeline"/>
    <dgm:cxn modelId="{B6F77183-24BD-47A5-95E1-07BC14FC6E01}" type="presParOf" srcId="{AA034A72-8289-494E-BA97-FD8427F5CA96}" destId="{94B46C49-8AD5-4BAC-8978-6564C9AD1933}" srcOrd="1" destOrd="0" presId="urn:microsoft.com/office/officeart/2017/3/layout/DropPinTimeline"/>
    <dgm:cxn modelId="{5EA56E0C-0273-45BA-94E4-F781C19FC44D}" type="presParOf" srcId="{26F03C53-C0D1-430C-9F91-57805EC76237}" destId="{AD23E105-D5B5-471A-AD08-DACEB3F8D6F1}" srcOrd="2" destOrd="0" presId="urn:microsoft.com/office/officeart/2017/3/layout/DropPinTimeline"/>
    <dgm:cxn modelId="{915877D8-B82B-4386-A3FE-A2B425F9CDD9}" type="presParOf" srcId="{26F03C53-C0D1-430C-9F91-57805EC76237}" destId="{4F7DB5AF-3953-4D48-8E78-F4A34AD9011D}" srcOrd="3" destOrd="0" presId="urn:microsoft.com/office/officeart/2017/3/layout/DropPinTimeline"/>
    <dgm:cxn modelId="{E3CFA582-240F-4C30-A122-3F30694B2D76}" type="presParOf" srcId="{26F03C53-C0D1-430C-9F91-57805EC76237}" destId="{509D3C80-9DD6-42E9-AF70-64C2F64583D4}" srcOrd="4" destOrd="0" presId="urn:microsoft.com/office/officeart/2017/3/layout/DropPinTimeline"/>
    <dgm:cxn modelId="{FA7C2FD0-1FB8-4FAF-BE6B-9E74A938F464}" type="presParOf" srcId="{26F03C53-C0D1-430C-9F91-57805EC76237}" destId="{13175C6F-2DB8-4F6C-8C64-E3AFFF9C5E8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38E56-80DE-794F-BA2F-8BFA2E4D986B}">
      <dsp:nvSpPr>
        <dsp:cNvPr id="0" name=""/>
        <dsp:cNvSpPr/>
      </dsp:nvSpPr>
      <dsp:spPr>
        <a:xfrm>
          <a:off x="0" y="2506387"/>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3CC4DC7-50C3-4F5E-88E9-9A5A6DC96792}">
      <dsp:nvSpPr>
        <dsp:cNvPr id="0" name=""/>
        <dsp:cNvSpPr/>
      </dsp:nvSpPr>
      <dsp:spPr>
        <a:xfrm rot="8100000">
          <a:off x="339286" y="234824"/>
          <a:ext cx="368634" cy="368634"/>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4C33E-A57C-474F-92EF-2DA75246309D}">
      <dsp:nvSpPr>
        <dsp:cNvPr id="0" name=""/>
        <dsp:cNvSpPr/>
      </dsp:nvSpPr>
      <dsp:spPr>
        <a:xfrm>
          <a:off x="380238" y="275776"/>
          <a:ext cx="286730" cy="286730"/>
        </a:xfrm>
        <a:prstGeom prst="ellipse">
          <a:avLst/>
        </a:prstGeom>
        <a:solidFill>
          <a:schemeClr val="lt1">
            <a:alpha val="90000"/>
            <a:hueOff val="0"/>
            <a:satOff val="0"/>
            <a:lumOff val="0"/>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dsp:style>
    </dsp:sp>
    <dsp:sp modelId="{7288B4BE-6350-4256-B69A-A12B47B8E510}">
      <dsp:nvSpPr>
        <dsp:cNvPr id="0" name=""/>
        <dsp:cNvSpPr/>
      </dsp:nvSpPr>
      <dsp:spPr>
        <a:xfrm>
          <a:off x="3155719" y="2499613"/>
          <a:ext cx="4755731" cy="4717830"/>
        </a:xfrm>
        <a:prstGeom prst="rect">
          <a:avLst/>
        </a:prstGeom>
        <a:noFill/>
        <a:ln>
          <a:noFill/>
        </a:ln>
        <a:effectLst/>
      </dsp:spPr>
      <dsp:style>
        <a:lnRef idx="0">
          <a:scrgbClr r="0" g="0" b="0"/>
        </a:lnRef>
        <a:fillRef idx="0">
          <a:scrgbClr r="0" g="0" b="0"/>
        </a:fillRef>
        <a:effectRef idx="0">
          <a:scrgbClr r="0" g="0" b="0"/>
        </a:effectRef>
        <a:fontRef idx="minor"/>
      </dsp:style>
    </dsp:sp>
    <dsp:sp modelId="{D338463A-3D1F-41D7-81D3-A4F1C739AED7}">
      <dsp:nvSpPr>
        <dsp:cNvPr id="0" name=""/>
        <dsp:cNvSpPr/>
      </dsp:nvSpPr>
      <dsp:spPr>
        <a:xfrm>
          <a:off x="3155719" y="3027165"/>
          <a:ext cx="4755731" cy="165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ES" sz="1800" kern="1200" dirty="0"/>
            <a:t>Que el beneficio sea útil para el crecimiento de la empresa. El gasto realizado se refleja en el aumento los ingresos o disminución de los egresos.</a:t>
          </a:r>
          <a:endParaRPr lang="es-ES" sz="1300" kern="1200" dirty="0"/>
        </a:p>
        <a:p>
          <a:pPr marL="0" lvl="0" indent="0" algn="l" defTabSz="800100">
            <a:lnSpc>
              <a:spcPct val="90000"/>
            </a:lnSpc>
            <a:spcBef>
              <a:spcPct val="0"/>
            </a:spcBef>
            <a:spcAft>
              <a:spcPct val="35000"/>
            </a:spcAft>
            <a:buNone/>
          </a:pPr>
          <a:endParaRPr lang="en-US" sz="1300" kern="1200" dirty="0"/>
        </a:p>
      </dsp:txBody>
      <dsp:txXfrm>
        <a:off x="3155719" y="3027165"/>
        <a:ext cx="4755731" cy="1657616"/>
      </dsp:txXfrm>
    </dsp:sp>
    <dsp:sp modelId="{BEEFD8A5-D522-4DAC-8DA1-E3F01E97A80F}">
      <dsp:nvSpPr>
        <dsp:cNvPr id="0" name=""/>
        <dsp:cNvSpPr/>
      </dsp:nvSpPr>
      <dsp:spPr>
        <a:xfrm>
          <a:off x="518240" y="703554"/>
          <a:ext cx="0" cy="1483781"/>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9E9BD1-207F-4A36-B07B-EB06426F07FC}">
      <dsp:nvSpPr>
        <dsp:cNvPr id="0" name=""/>
        <dsp:cNvSpPr/>
      </dsp:nvSpPr>
      <dsp:spPr>
        <a:xfrm>
          <a:off x="471320" y="2140416"/>
          <a:ext cx="93839" cy="9383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C40DC-C1AD-BA49-A864-6BB0B4BB1AEF}">
      <dsp:nvSpPr>
        <dsp:cNvPr id="0" name=""/>
        <dsp:cNvSpPr/>
      </dsp:nvSpPr>
      <dsp:spPr>
        <a:xfrm rot="18900000">
          <a:off x="1840778" y="4085496"/>
          <a:ext cx="368634" cy="368634"/>
        </a:xfrm>
        <a:prstGeom prst="teardrop">
          <a:avLst>
            <a:gd name="adj" fmla="val 115000"/>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1AD49-6DFF-9049-B8FA-11E11C67F1E9}">
      <dsp:nvSpPr>
        <dsp:cNvPr id="0" name=""/>
        <dsp:cNvSpPr/>
      </dsp:nvSpPr>
      <dsp:spPr>
        <a:xfrm>
          <a:off x="1881731" y="4126448"/>
          <a:ext cx="286730" cy="2867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8516B9-BBFD-5B47-B874-8C1E618767E7}">
      <dsp:nvSpPr>
        <dsp:cNvPr id="0" name=""/>
        <dsp:cNvSpPr/>
      </dsp:nvSpPr>
      <dsp:spPr>
        <a:xfrm>
          <a:off x="362447" y="-840155"/>
          <a:ext cx="465187" cy="480670"/>
        </a:xfrm>
        <a:prstGeom prst="rect">
          <a:avLst/>
        </a:prstGeom>
        <a:noFill/>
        <a:ln>
          <a:noFill/>
        </a:ln>
        <a:effectLst/>
      </dsp:spPr>
      <dsp:style>
        <a:lnRef idx="0">
          <a:scrgbClr r="0" g="0" b="0"/>
        </a:lnRef>
        <a:fillRef idx="0">
          <a:scrgbClr r="0" g="0" b="0"/>
        </a:fillRef>
        <a:effectRef idx="0">
          <a:scrgbClr r="0" g="0" b="0"/>
        </a:effectRef>
        <a:fontRef idx="minor"/>
      </dsp:style>
    </dsp:sp>
    <dsp:sp modelId="{A4512EE2-5C03-3546-AAF1-689784CDBD0B}">
      <dsp:nvSpPr>
        <dsp:cNvPr id="0" name=""/>
        <dsp:cNvSpPr/>
      </dsp:nvSpPr>
      <dsp:spPr>
        <a:xfrm>
          <a:off x="362447" y="318292"/>
          <a:ext cx="465187" cy="16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  </a:t>
          </a:r>
        </a:p>
      </dsp:txBody>
      <dsp:txXfrm>
        <a:off x="362447" y="318292"/>
        <a:ext cx="465187" cy="168884"/>
      </dsp:txXfrm>
    </dsp:sp>
    <dsp:sp modelId="{C386E68F-0147-9141-B42A-071BBD43F8DC}">
      <dsp:nvSpPr>
        <dsp:cNvPr id="0" name=""/>
        <dsp:cNvSpPr/>
      </dsp:nvSpPr>
      <dsp:spPr>
        <a:xfrm>
          <a:off x="2034921" y="2506387"/>
          <a:ext cx="0" cy="1483781"/>
        </a:xfrm>
        <a:prstGeom prst="line">
          <a:avLst/>
        </a:prstGeom>
        <a:noFill/>
        <a:ln w="12700" cap="flat" cmpd="sng" algn="ctr">
          <a:solidFill>
            <a:schemeClr val="accent2">
              <a:hueOff val="-3350846"/>
              <a:satOff val="-70"/>
              <a:lumOff val="1176"/>
              <a:alphaOff val="0"/>
            </a:schemeClr>
          </a:solidFill>
          <a:prstDash val="dash"/>
          <a:miter lim="800000"/>
        </a:ln>
        <a:effectLst/>
      </dsp:spPr>
      <dsp:style>
        <a:lnRef idx="1">
          <a:scrgbClr r="0" g="0" b="0"/>
        </a:lnRef>
        <a:fillRef idx="0">
          <a:scrgbClr r="0" g="0" b="0"/>
        </a:fillRef>
        <a:effectRef idx="0">
          <a:scrgbClr r="0" g="0" b="0"/>
        </a:effectRef>
        <a:fontRef idx="minor"/>
      </dsp:style>
    </dsp:sp>
    <dsp:sp modelId="{ABD2EA9C-AC6A-5347-95D5-7DCFD15C5343}">
      <dsp:nvSpPr>
        <dsp:cNvPr id="0" name=""/>
        <dsp:cNvSpPr/>
      </dsp:nvSpPr>
      <dsp:spPr>
        <a:xfrm>
          <a:off x="1988002" y="2459467"/>
          <a:ext cx="93839" cy="93839"/>
        </a:xfrm>
        <a:prstGeom prst="ellipse">
          <a:avLst/>
        </a:prstGeom>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094FD-4B95-469E-AC70-FC1CDD423099}">
      <dsp:nvSpPr>
        <dsp:cNvPr id="0" name=""/>
        <dsp:cNvSpPr/>
      </dsp:nvSpPr>
      <dsp:spPr>
        <a:xfrm rot="8100000">
          <a:off x="4833887" y="362751"/>
          <a:ext cx="368634" cy="368634"/>
        </a:xfrm>
        <a:prstGeom prst="teardrop">
          <a:avLst>
            <a:gd name="adj" fmla="val 115000"/>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49328-3D42-490C-8B67-C1C8E287AD05}">
      <dsp:nvSpPr>
        <dsp:cNvPr id="0" name=""/>
        <dsp:cNvSpPr/>
      </dsp:nvSpPr>
      <dsp:spPr>
        <a:xfrm>
          <a:off x="4874839" y="403703"/>
          <a:ext cx="286730" cy="286730"/>
        </a:xfrm>
        <a:prstGeom prst="ellipse">
          <a:avLst/>
        </a:prstGeom>
        <a:solidFill>
          <a:schemeClr val="lt1">
            <a:alpha val="90000"/>
            <a:hueOff val="0"/>
            <a:satOff val="0"/>
            <a:lumOff val="0"/>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dsp:style>
    </dsp:sp>
    <dsp:sp modelId="{2D65E108-CCF8-4259-A304-C3A693BF37F9}">
      <dsp:nvSpPr>
        <dsp:cNvPr id="0" name=""/>
        <dsp:cNvSpPr/>
      </dsp:nvSpPr>
      <dsp:spPr>
        <a:xfrm>
          <a:off x="5498967" y="-121535"/>
          <a:ext cx="3191680" cy="4754524"/>
        </a:xfrm>
        <a:prstGeom prst="rect">
          <a:avLst/>
        </a:prstGeom>
        <a:noFill/>
        <a:ln>
          <a:noFill/>
        </a:ln>
        <a:effectLst/>
      </dsp:spPr>
      <dsp:style>
        <a:lnRef idx="0">
          <a:scrgbClr r="0" g="0" b="0"/>
        </a:lnRef>
        <a:fillRef idx="0">
          <a:scrgbClr r="0" g="0" b="0"/>
        </a:fillRef>
        <a:effectRef idx="0">
          <a:scrgbClr r="0" g="0" b="0"/>
        </a:effectRef>
        <a:fontRef idx="minor"/>
      </dsp:style>
    </dsp:sp>
    <dsp:sp modelId="{20388222-62A8-46B1-B022-A1D77997F4C6}">
      <dsp:nvSpPr>
        <dsp:cNvPr id="0" name=""/>
        <dsp:cNvSpPr/>
      </dsp:nvSpPr>
      <dsp:spPr>
        <a:xfrm>
          <a:off x="5498967" y="417917"/>
          <a:ext cx="3191680" cy="167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ES" sz="1800" kern="1200" dirty="0"/>
            <a:t>Debe tratarse de un gasto necesario para que se cumplimenten en forma cabal las actividades de la empresa.</a:t>
          </a:r>
        </a:p>
        <a:p>
          <a:pPr marL="0" lvl="0" indent="0" defTabSz="800100">
            <a:lnSpc>
              <a:spcPct val="90000"/>
            </a:lnSpc>
            <a:spcBef>
              <a:spcPct val="0"/>
            </a:spcBef>
            <a:spcAft>
              <a:spcPct val="35000"/>
            </a:spcAft>
            <a:buNone/>
          </a:pPr>
          <a:endParaRPr lang="es-ES" sz="1800" kern="1200" dirty="0"/>
        </a:p>
        <a:p>
          <a:pPr marL="0" lvl="0" indent="0" algn="just" defTabSz="800100">
            <a:lnSpc>
              <a:spcPct val="90000"/>
            </a:lnSpc>
            <a:spcBef>
              <a:spcPct val="0"/>
            </a:spcBef>
            <a:spcAft>
              <a:spcPct val="35000"/>
            </a:spcAft>
            <a:buNone/>
          </a:pPr>
          <a:endParaRPr lang="en-US" sz="1800" kern="1200" dirty="0"/>
        </a:p>
      </dsp:txBody>
      <dsp:txXfrm>
        <a:off x="5498967" y="417917"/>
        <a:ext cx="3191680" cy="1670508"/>
      </dsp:txXfrm>
    </dsp:sp>
    <dsp:sp modelId="{4E0CB453-D9A6-4AFE-984D-4CF0F2B0203A}">
      <dsp:nvSpPr>
        <dsp:cNvPr id="0" name=""/>
        <dsp:cNvSpPr/>
      </dsp:nvSpPr>
      <dsp:spPr>
        <a:xfrm>
          <a:off x="5007991" y="819605"/>
          <a:ext cx="0" cy="1483781"/>
        </a:xfrm>
        <a:prstGeom prst="line">
          <a:avLst/>
        </a:prstGeom>
        <a:noFill/>
        <a:ln w="9525" cap="flat" cmpd="sng" algn="ctr">
          <a:solidFill>
            <a:schemeClr val="accent2">
              <a:hueOff val="-882249"/>
              <a:satOff val="995"/>
              <a:lumOff val="2353"/>
              <a:alphaOff val="0"/>
            </a:schemeClr>
          </a:solidFill>
          <a:prstDash val="solid"/>
        </a:ln>
        <a:effectLst/>
      </dsp:spPr>
      <dsp:style>
        <a:lnRef idx="1">
          <a:scrgbClr r="0" g="0" b="0"/>
        </a:lnRef>
        <a:fillRef idx="0">
          <a:scrgbClr r="0" g="0" b="0"/>
        </a:fillRef>
        <a:effectRef idx="0">
          <a:scrgbClr r="0" g="0" b="0"/>
        </a:effectRef>
        <a:fontRef idx="minor"/>
      </dsp:style>
    </dsp:sp>
    <dsp:sp modelId="{ADD69788-7ABE-4BFA-9433-86FC057C0DE4}">
      <dsp:nvSpPr>
        <dsp:cNvPr id="0" name=""/>
        <dsp:cNvSpPr/>
      </dsp:nvSpPr>
      <dsp:spPr>
        <a:xfrm>
          <a:off x="4961072" y="2256466"/>
          <a:ext cx="93839" cy="93839"/>
        </a:xfrm>
        <a:prstGeom prst="ellipse">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6A4A8-CA6B-4621-98A7-E23C8C0C7BC1}">
      <dsp:nvSpPr>
        <dsp:cNvPr id="0" name=""/>
        <dsp:cNvSpPr/>
      </dsp:nvSpPr>
      <dsp:spPr>
        <a:xfrm rot="2700000" flipV="1">
          <a:off x="10351207" y="4814563"/>
          <a:ext cx="119924" cy="119924"/>
        </a:xfrm>
        <a:prstGeom prst="teardrop">
          <a:avLst>
            <a:gd name="adj" fmla="val 115000"/>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46C49-8AD5-4BAC-8978-6564C9AD1933}">
      <dsp:nvSpPr>
        <dsp:cNvPr id="0" name=""/>
        <dsp:cNvSpPr/>
      </dsp:nvSpPr>
      <dsp:spPr>
        <a:xfrm flipV="1">
          <a:off x="10353733" y="4827885"/>
          <a:ext cx="114872" cy="93279"/>
        </a:xfrm>
        <a:prstGeom prst="ellipse">
          <a:avLst/>
        </a:prstGeom>
        <a:gradFill rotWithShape="0">
          <a:gsLst>
            <a:gs pos="0">
              <a:schemeClr val="bg1"/>
            </a:gs>
            <a:gs pos="100000">
              <a:schemeClr val="accent6">
                <a:tint val="61000"/>
                <a:satMod val="150000"/>
                <a:lumMod val="100000"/>
              </a:schemeClr>
            </a:gs>
          </a:gsLst>
          <a:path path="circle">
            <a:fillToRect l="100000" t="100000" r="100000" b="100000"/>
          </a:path>
        </a:gradFill>
        <a:ln w="1587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dsp:spPr>
      <dsp:style>
        <a:lnRef idx="2">
          <a:scrgbClr r="0" g="0" b="0"/>
        </a:lnRef>
        <a:fillRef idx="1">
          <a:scrgbClr r="0" g="0" b="0"/>
        </a:fillRef>
        <a:effectRef idx="0">
          <a:scrgbClr r="0" g="0" b="0"/>
        </a:effectRef>
        <a:fontRef idx="minor"/>
      </dsp:style>
    </dsp:sp>
    <dsp:sp modelId="{AD23E105-D5B5-471A-AD08-DACEB3F8D6F1}">
      <dsp:nvSpPr>
        <dsp:cNvPr id="0" name=""/>
        <dsp:cNvSpPr/>
      </dsp:nvSpPr>
      <dsp:spPr>
        <a:xfrm>
          <a:off x="952680" y="-2752209"/>
          <a:ext cx="3191680" cy="6039909"/>
        </a:xfrm>
        <a:prstGeom prst="rect">
          <a:avLst/>
        </a:prstGeom>
        <a:noFill/>
        <a:ln>
          <a:noFill/>
        </a:ln>
        <a:effectLst/>
      </dsp:spPr>
      <dsp:style>
        <a:lnRef idx="0">
          <a:scrgbClr r="0" g="0" b="0"/>
        </a:lnRef>
        <a:fillRef idx="0">
          <a:scrgbClr r="0" g="0" b="0"/>
        </a:fillRef>
        <a:effectRef idx="0">
          <a:scrgbClr r="0" g="0" b="0"/>
        </a:effectRef>
        <a:fontRef idx="minor"/>
      </dsp:style>
    </dsp:sp>
    <dsp:sp modelId="{4F7DB5AF-3953-4D48-8E78-F4A34AD9011D}">
      <dsp:nvSpPr>
        <dsp:cNvPr id="0" name=""/>
        <dsp:cNvSpPr/>
      </dsp:nvSpPr>
      <dsp:spPr>
        <a:xfrm>
          <a:off x="952680" y="209234"/>
          <a:ext cx="3191680" cy="212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just" defTabSz="889000">
            <a:lnSpc>
              <a:spcPct val="90000"/>
            </a:lnSpc>
            <a:spcBef>
              <a:spcPct val="0"/>
            </a:spcBef>
            <a:spcAft>
              <a:spcPct val="35000"/>
            </a:spcAft>
            <a:buNone/>
          </a:pPr>
          <a:r>
            <a:rPr lang="es-MX" sz="2000" kern="1200" dirty="0"/>
            <a:t>Vinculado con el objeto social de la empresa.</a:t>
          </a:r>
          <a:endParaRPr lang="en-US" sz="2000" kern="1200" dirty="0"/>
        </a:p>
      </dsp:txBody>
      <dsp:txXfrm>
        <a:off x="952680" y="209234"/>
        <a:ext cx="3191680" cy="2122130"/>
      </dsp:txXfrm>
    </dsp:sp>
    <dsp:sp modelId="{509D3C80-9DD6-42E9-AF70-64C2F64583D4}">
      <dsp:nvSpPr>
        <dsp:cNvPr id="0" name=""/>
        <dsp:cNvSpPr/>
      </dsp:nvSpPr>
      <dsp:spPr>
        <a:xfrm>
          <a:off x="10479603" y="2605473"/>
          <a:ext cx="0" cy="1483781"/>
        </a:xfrm>
        <a:prstGeom prst="line">
          <a:avLst/>
        </a:prstGeom>
        <a:noFill/>
        <a:ln w="9525" cap="flat" cmpd="sng" algn="ctr">
          <a:solidFill>
            <a:schemeClr val="accent2">
              <a:hueOff val="-1323373"/>
              <a:satOff val="1492"/>
              <a:lumOff val="3530"/>
              <a:alphaOff val="0"/>
            </a:schemeClr>
          </a:solidFill>
          <a:prstDash val="solid"/>
        </a:ln>
        <a:effectLst/>
      </dsp:spPr>
      <dsp:style>
        <a:lnRef idx="1">
          <a:scrgbClr r="0" g="0" b="0"/>
        </a:lnRef>
        <a:fillRef idx="0">
          <a:scrgbClr r="0" g="0" b="0"/>
        </a:fillRef>
        <a:effectRef idx="0">
          <a:scrgbClr r="0" g="0" b="0"/>
        </a:effectRef>
        <a:fontRef idx="minor"/>
      </dsp:style>
    </dsp:sp>
    <dsp:sp modelId="{61747AC8-1C09-4370-9B71-B587E60D76DA}">
      <dsp:nvSpPr>
        <dsp:cNvPr id="0" name=""/>
        <dsp:cNvSpPr/>
      </dsp:nvSpPr>
      <dsp:spPr>
        <a:xfrm>
          <a:off x="10432683" y="2558554"/>
          <a:ext cx="93839" cy="93839"/>
        </a:xfrm>
        <a:prstGeom prst="ellipse">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38E56-80DE-794F-BA2F-8BFA2E4D986B}">
      <dsp:nvSpPr>
        <dsp:cNvPr id="0" name=""/>
        <dsp:cNvSpPr/>
      </dsp:nvSpPr>
      <dsp:spPr>
        <a:xfrm>
          <a:off x="0" y="2506387"/>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3CC4DC7-50C3-4F5E-88E9-9A5A6DC96792}">
      <dsp:nvSpPr>
        <dsp:cNvPr id="0" name=""/>
        <dsp:cNvSpPr/>
      </dsp:nvSpPr>
      <dsp:spPr>
        <a:xfrm rot="8100000">
          <a:off x="338866" y="234824"/>
          <a:ext cx="368634" cy="368634"/>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4C33E-A57C-474F-92EF-2DA75246309D}">
      <dsp:nvSpPr>
        <dsp:cNvPr id="0" name=""/>
        <dsp:cNvSpPr/>
      </dsp:nvSpPr>
      <dsp:spPr>
        <a:xfrm>
          <a:off x="379818" y="275776"/>
          <a:ext cx="286730" cy="286730"/>
        </a:xfrm>
        <a:prstGeom prst="ellipse">
          <a:avLst/>
        </a:prstGeom>
        <a:solidFill>
          <a:schemeClr val="lt1">
            <a:alpha val="90000"/>
            <a:hueOff val="0"/>
            <a:satOff val="0"/>
            <a:lumOff val="0"/>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dsp:style>
    </dsp:sp>
    <dsp:sp modelId="{7288B4BE-6350-4256-B69A-A12B47B8E510}">
      <dsp:nvSpPr>
        <dsp:cNvPr id="0" name=""/>
        <dsp:cNvSpPr/>
      </dsp:nvSpPr>
      <dsp:spPr>
        <a:xfrm>
          <a:off x="3153232" y="2499613"/>
          <a:ext cx="4751575" cy="4717830"/>
        </a:xfrm>
        <a:prstGeom prst="rect">
          <a:avLst/>
        </a:prstGeom>
        <a:noFill/>
        <a:ln>
          <a:noFill/>
        </a:ln>
        <a:effectLst/>
      </dsp:spPr>
      <dsp:style>
        <a:lnRef idx="0">
          <a:scrgbClr r="0" g="0" b="0"/>
        </a:lnRef>
        <a:fillRef idx="0">
          <a:scrgbClr r="0" g="0" b="0"/>
        </a:fillRef>
        <a:effectRef idx="0">
          <a:scrgbClr r="0" g="0" b="0"/>
        </a:effectRef>
        <a:fontRef idx="minor"/>
      </dsp:style>
    </dsp:sp>
    <dsp:sp modelId="{D338463A-3D1F-41D7-81D3-A4F1C739AED7}">
      <dsp:nvSpPr>
        <dsp:cNvPr id="0" name=""/>
        <dsp:cNvSpPr/>
      </dsp:nvSpPr>
      <dsp:spPr>
        <a:xfrm>
          <a:off x="3153232" y="3027165"/>
          <a:ext cx="4751575" cy="165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Verificar si existen políticas en donde se señale que los gastos de operación deben ser previamente autorizados cuando superen los montos máximos establecidos, así como los conceptos inusuales, y quienes son los responsables de ello. Asimismo, para el caso de su comprobación, verificar si existen políticas que incluyan los plazos de comprobación y los requisitos con la que debe contar la documentación comprobatoria (CDFI).</a:t>
          </a:r>
          <a:endParaRPr lang="es-ES" sz="1300" kern="1200" dirty="0"/>
        </a:p>
        <a:p>
          <a:pPr marL="0" lvl="0" indent="0" algn="l" defTabSz="800100">
            <a:lnSpc>
              <a:spcPct val="90000"/>
            </a:lnSpc>
            <a:spcBef>
              <a:spcPct val="0"/>
            </a:spcBef>
            <a:spcAft>
              <a:spcPct val="35000"/>
            </a:spcAft>
            <a:buNone/>
          </a:pPr>
          <a:endParaRPr lang="en-US" sz="1300" kern="1200" dirty="0"/>
        </a:p>
      </dsp:txBody>
      <dsp:txXfrm>
        <a:off x="3153232" y="3027165"/>
        <a:ext cx="4751575" cy="1657616"/>
      </dsp:txXfrm>
    </dsp:sp>
    <dsp:sp modelId="{BEEFD8A5-D522-4DAC-8DA1-E3F01E97A80F}">
      <dsp:nvSpPr>
        <dsp:cNvPr id="0" name=""/>
        <dsp:cNvSpPr/>
      </dsp:nvSpPr>
      <dsp:spPr>
        <a:xfrm>
          <a:off x="517820" y="703554"/>
          <a:ext cx="0" cy="1483781"/>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9E9BD1-207F-4A36-B07B-EB06426F07FC}">
      <dsp:nvSpPr>
        <dsp:cNvPr id="0" name=""/>
        <dsp:cNvSpPr/>
      </dsp:nvSpPr>
      <dsp:spPr>
        <a:xfrm>
          <a:off x="470900" y="2140416"/>
          <a:ext cx="93839" cy="9383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C40DC-C1AD-BA49-A864-6BB0B4BB1AEF}">
      <dsp:nvSpPr>
        <dsp:cNvPr id="0" name=""/>
        <dsp:cNvSpPr/>
      </dsp:nvSpPr>
      <dsp:spPr>
        <a:xfrm rot="18900000">
          <a:off x="1847145" y="4085496"/>
          <a:ext cx="368634" cy="368634"/>
        </a:xfrm>
        <a:prstGeom prst="teardrop">
          <a:avLst>
            <a:gd name="adj" fmla="val 115000"/>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1AD49-6DFF-9049-B8FA-11E11C67F1E9}">
      <dsp:nvSpPr>
        <dsp:cNvPr id="0" name=""/>
        <dsp:cNvSpPr/>
      </dsp:nvSpPr>
      <dsp:spPr>
        <a:xfrm>
          <a:off x="1888097" y="4126448"/>
          <a:ext cx="286730" cy="2867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8516B9-BBFD-5B47-B874-8C1E618767E7}">
      <dsp:nvSpPr>
        <dsp:cNvPr id="0" name=""/>
        <dsp:cNvSpPr/>
      </dsp:nvSpPr>
      <dsp:spPr>
        <a:xfrm>
          <a:off x="371428" y="-840155"/>
          <a:ext cx="464780" cy="480670"/>
        </a:xfrm>
        <a:prstGeom prst="rect">
          <a:avLst/>
        </a:prstGeom>
        <a:noFill/>
        <a:ln>
          <a:noFill/>
        </a:ln>
        <a:effectLst/>
      </dsp:spPr>
      <dsp:style>
        <a:lnRef idx="0">
          <a:scrgbClr r="0" g="0" b="0"/>
        </a:lnRef>
        <a:fillRef idx="0">
          <a:scrgbClr r="0" g="0" b="0"/>
        </a:fillRef>
        <a:effectRef idx="0">
          <a:scrgbClr r="0" g="0" b="0"/>
        </a:effectRef>
        <a:fontRef idx="minor"/>
      </dsp:style>
    </dsp:sp>
    <dsp:sp modelId="{A4512EE2-5C03-3546-AAF1-689784CDBD0B}">
      <dsp:nvSpPr>
        <dsp:cNvPr id="0" name=""/>
        <dsp:cNvSpPr/>
      </dsp:nvSpPr>
      <dsp:spPr>
        <a:xfrm>
          <a:off x="371428" y="318292"/>
          <a:ext cx="464780" cy="16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  </a:t>
          </a:r>
        </a:p>
      </dsp:txBody>
      <dsp:txXfrm>
        <a:off x="371428" y="318292"/>
        <a:ext cx="464780" cy="168884"/>
      </dsp:txXfrm>
    </dsp:sp>
    <dsp:sp modelId="{C386E68F-0147-9141-B42A-071BBD43F8DC}">
      <dsp:nvSpPr>
        <dsp:cNvPr id="0" name=""/>
        <dsp:cNvSpPr/>
      </dsp:nvSpPr>
      <dsp:spPr>
        <a:xfrm>
          <a:off x="2041288" y="2506387"/>
          <a:ext cx="0" cy="1483781"/>
        </a:xfrm>
        <a:prstGeom prst="line">
          <a:avLst/>
        </a:prstGeom>
        <a:noFill/>
        <a:ln w="12700" cap="flat" cmpd="sng" algn="ctr">
          <a:solidFill>
            <a:schemeClr val="accent2">
              <a:hueOff val="-3350846"/>
              <a:satOff val="-70"/>
              <a:lumOff val="1176"/>
              <a:alphaOff val="0"/>
            </a:schemeClr>
          </a:solidFill>
          <a:prstDash val="dash"/>
          <a:miter lim="800000"/>
        </a:ln>
        <a:effectLst/>
      </dsp:spPr>
      <dsp:style>
        <a:lnRef idx="1">
          <a:scrgbClr r="0" g="0" b="0"/>
        </a:lnRef>
        <a:fillRef idx="0">
          <a:scrgbClr r="0" g="0" b="0"/>
        </a:fillRef>
        <a:effectRef idx="0">
          <a:scrgbClr r="0" g="0" b="0"/>
        </a:effectRef>
        <a:fontRef idx="minor"/>
      </dsp:style>
    </dsp:sp>
    <dsp:sp modelId="{ABD2EA9C-AC6A-5347-95D5-7DCFD15C5343}">
      <dsp:nvSpPr>
        <dsp:cNvPr id="0" name=""/>
        <dsp:cNvSpPr/>
      </dsp:nvSpPr>
      <dsp:spPr>
        <a:xfrm>
          <a:off x="1994368" y="2459467"/>
          <a:ext cx="93839" cy="93839"/>
        </a:xfrm>
        <a:prstGeom prst="ellipse">
          <a:avLst/>
        </a:prstGeom>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094FD-4B95-469E-AC70-FC1CDD423099}">
      <dsp:nvSpPr>
        <dsp:cNvPr id="0" name=""/>
        <dsp:cNvSpPr/>
      </dsp:nvSpPr>
      <dsp:spPr>
        <a:xfrm rot="8100000">
          <a:off x="4847152" y="362751"/>
          <a:ext cx="368634" cy="368634"/>
        </a:xfrm>
        <a:prstGeom prst="teardrop">
          <a:avLst>
            <a:gd name="adj" fmla="val 115000"/>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49328-3D42-490C-8B67-C1C8E287AD05}">
      <dsp:nvSpPr>
        <dsp:cNvPr id="0" name=""/>
        <dsp:cNvSpPr/>
      </dsp:nvSpPr>
      <dsp:spPr>
        <a:xfrm>
          <a:off x="4888104" y="403703"/>
          <a:ext cx="286730" cy="286730"/>
        </a:xfrm>
        <a:prstGeom prst="ellipse">
          <a:avLst/>
        </a:prstGeom>
        <a:solidFill>
          <a:schemeClr val="lt1">
            <a:alpha val="90000"/>
            <a:hueOff val="0"/>
            <a:satOff val="0"/>
            <a:lumOff val="0"/>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dsp:style>
    </dsp:sp>
    <dsp:sp modelId="{2D65E108-CCF8-4259-A304-C3A693BF37F9}">
      <dsp:nvSpPr>
        <dsp:cNvPr id="0" name=""/>
        <dsp:cNvSpPr/>
      </dsp:nvSpPr>
      <dsp:spPr>
        <a:xfrm>
          <a:off x="5512031" y="-121535"/>
          <a:ext cx="3188891" cy="4754524"/>
        </a:xfrm>
        <a:prstGeom prst="rect">
          <a:avLst/>
        </a:prstGeom>
        <a:noFill/>
        <a:ln>
          <a:noFill/>
        </a:ln>
        <a:effectLst/>
      </dsp:spPr>
      <dsp:style>
        <a:lnRef idx="0">
          <a:scrgbClr r="0" g="0" b="0"/>
        </a:lnRef>
        <a:fillRef idx="0">
          <a:scrgbClr r="0" g="0" b="0"/>
        </a:fillRef>
        <a:effectRef idx="0">
          <a:scrgbClr r="0" g="0" b="0"/>
        </a:effectRef>
        <a:fontRef idx="minor"/>
      </dsp:style>
    </dsp:sp>
    <dsp:sp modelId="{20388222-62A8-46B1-B022-A1D77997F4C6}">
      <dsp:nvSpPr>
        <dsp:cNvPr id="0" name=""/>
        <dsp:cNvSpPr/>
      </dsp:nvSpPr>
      <dsp:spPr>
        <a:xfrm>
          <a:off x="5512031" y="417917"/>
          <a:ext cx="3188891" cy="167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Verificar que el monto total de los gastos que se autorizaron correspondan al presupuesto y a la clasificación que fueron aprobados por las áreas correspondientes. </a:t>
          </a:r>
          <a:endParaRPr lang="es-ES" sz="1800" kern="1200" dirty="0"/>
        </a:p>
        <a:p>
          <a:pPr marL="0" lvl="0" indent="0" defTabSz="800100">
            <a:lnSpc>
              <a:spcPct val="90000"/>
            </a:lnSpc>
            <a:spcBef>
              <a:spcPct val="0"/>
            </a:spcBef>
            <a:spcAft>
              <a:spcPct val="35000"/>
            </a:spcAft>
            <a:buNone/>
          </a:pPr>
          <a:endParaRPr lang="es-ES" sz="1800" kern="1200" dirty="0"/>
        </a:p>
        <a:p>
          <a:pPr marL="0" lvl="0" indent="0" algn="just" defTabSz="800100">
            <a:lnSpc>
              <a:spcPct val="90000"/>
            </a:lnSpc>
            <a:spcBef>
              <a:spcPct val="0"/>
            </a:spcBef>
            <a:spcAft>
              <a:spcPct val="35000"/>
            </a:spcAft>
            <a:buNone/>
          </a:pPr>
          <a:endParaRPr lang="en-US" sz="1800" kern="1200" dirty="0"/>
        </a:p>
      </dsp:txBody>
      <dsp:txXfrm>
        <a:off x="5512031" y="417917"/>
        <a:ext cx="3188891" cy="1670508"/>
      </dsp:txXfrm>
    </dsp:sp>
    <dsp:sp modelId="{4E0CB453-D9A6-4AFE-984D-4CF0F2B0203A}">
      <dsp:nvSpPr>
        <dsp:cNvPr id="0" name=""/>
        <dsp:cNvSpPr/>
      </dsp:nvSpPr>
      <dsp:spPr>
        <a:xfrm>
          <a:off x="5021257" y="819605"/>
          <a:ext cx="0" cy="1483781"/>
        </a:xfrm>
        <a:prstGeom prst="line">
          <a:avLst/>
        </a:prstGeom>
        <a:noFill/>
        <a:ln w="9525" cap="flat" cmpd="sng" algn="ctr">
          <a:solidFill>
            <a:schemeClr val="accent2">
              <a:hueOff val="-882249"/>
              <a:satOff val="995"/>
              <a:lumOff val="2353"/>
              <a:alphaOff val="0"/>
            </a:schemeClr>
          </a:solidFill>
          <a:prstDash val="solid"/>
        </a:ln>
        <a:effectLst/>
      </dsp:spPr>
      <dsp:style>
        <a:lnRef idx="1">
          <a:scrgbClr r="0" g="0" b="0"/>
        </a:lnRef>
        <a:fillRef idx="0">
          <a:scrgbClr r="0" g="0" b="0"/>
        </a:fillRef>
        <a:effectRef idx="0">
          <a:scrgbClr r="0" g="0" b="0"/>
        </a:effectRef>
        <a:fontRef idx="minor"/>
      </dsp:style>
    </dsp:sp>
    <dsp:sp modelId="{ADD69788-7ABE-4BFA-9433-86FC057C0DE4}">
      <dsp:nvSpPr>
        <dsp:cNvPr id="0" name=""/>
        <dsp:cNvSpPr/>
      </dsp:nvSpPr>
      <dsp:spPr>
        <a:xfrm>
          <a:off x="4974337" y="2256466"/>
          <a:ext cx="93839" cy="93839"/>
        </a:xfrm>
        <a:prstGeom prst="ellipse">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6A4A8-CA6B-4621-98A7-E23C8C0C7BC1}">
      <dsp:nvSpPr>
        <dsp:cNvPr id="0" name=""/>
        <dsp:cNvSpPr/>
      </dsp:nvSpPr>
      <dsp:spPr>
        <a:xfrm rot="2700000" flipV="1">
          <a:off x="10351207" y="4814563"/>
          <a:ext cx="119924" cy="119924"/>
        </a:xfrm>
        <a:prstGeom prst="teardrop">
          <a:avLst>
            <a:gd name="adj" fmla="val 115000"/>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46C49-8AD5-4BAC-8978-6564C9AD1933}">
      <dsp:nvSpPr>
        <dsp:cNvPr id="0" name=""/>
        <dsp:cNvSpPr/>
      </dsp:nvSpPr>
      <dsp:spPr>
        <a:xfrm flipV="1">
          <a:off x="10353733" y="4827885"/>
          <a:ext cx="114872" cy="93279"/>
        </a:xfrm>
        <a:prstGeom prst="ellipse">
          <a:avLst/>
        </a:prstGeom>
        <a:gradFill rotWithShape="0">
          <a:gsLst>
            <a:gs pos="0">
              <a:schemeClr val="bg1"/>
            </a:gs>
            <a:gs pos="100000">
              <a:schemeClr val="accent6">
                <a:tint val="61000"/>
                <a:satMod val="150000"/>
                <a:lumMod val="100000"/>
              </a:schemeClr>
            </a:gs>
          </a:gsLst>
          <a:path path="circle">
            <a:fillToRect l="100000" t="100000" r="100000" b="100000"/>
          </a:path>
        </a:gradFill>
        <a:ln w="1587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dsp:spPr>
      <dsp:style>
        <a:lnRef idx="2">
          <a:scrgbClr r="0" g="0" b="0"/>
        </a:lnRef>
        <a:fillRef idx="1">
          <a:scrgbClr r="0" g="0" b="0"/>
        </a:fillRef>
        <a:effectRef idx="0">
          <a:scrgbClr r="0" g="0" b="0"/>
        </a:effectRef>
        <a:fontRef idx="minor"/>
      </dsp:style>
    </dsp:sp>
    <dsp:sp modelId="{AD23E105-D5B5-471A-AD08-DACEB3F8D6F1}">
      <dsp:nvSpPr>
        <dsp:cNvPr id="0" name=""/>
        <dsp:cNvSpPr/>
      </dsp:nvSpPr>
      <dsp:spPr>
        <a:xfrm>
          <a:off x="1005938" y="-2752209"/>
          <a:ext cx="3174725" cy="6039909"/>
        </a:xfrm>
        <a:prstGeom prst="rect">
          <a:avLst/>
        </a:prstGeom>
        <a:noFill/>
        <a:ln>
          <a:noFill/>
        </a:ln>
        <a:effectLst/>
      </dsp:spPr>
      <dsp:style>
        <a:lnRef idx="0">
          <a:scrgbClr r="0" g="0" b="0"/>
        </a:lnRef>
        <a:fillRef idx="0">
          <a:scrgbClr r="0" g="0" b="0"/>
        </a:fillRef>
        <a:effectRef idx="0">
          <a:scrgbClr r="0" g="0" b="0"/>
        </a:effectRef>
        <a:fontRef idx="minor"/>
      </dsp:style>
    </dsp:sp>
    <dsp:sp modelId="{4F7DB5AF-3953-4D48-8E78-F4A34AD9011D}">
      <dsp:nvSpPr>
        <dsp:cNvPr id="0" name=""/>
        <dsp:cNvSpPr/>
      </dsp:nvSpPr>
      <dsp:spPr>
        <a:xfrm>
          <a:off x="1005938" y="209234"/>
          <a:ext cx="3174725" cy="212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Verificar si existe un manual de procedimientos, norma o lineamiento que establezca los mecanismos y directrices respecto a los gastos de operación (Aprobación, comprobación, registro, y control), el cual contemple la clasificación específica de dichos gastos.</a:t>
          </a:r>
          <a:endParaRPr lang="en-US" sz="1800" kern="1200" dirty="0"/>
        </a:p>
      </dsp:txBody>
      <dsp:txXfrm>
        <a:off x="1005938" y="209234"/>
        <a:ext cx="3174725" cy="2122130"/>
      </dsp:txXfrm>
    </dsp:sp>
    <dsp:sp modelId="{509D3C80-9DD6-42E9-AF70-64C2F64583D4}">
      <dsp:nvSpPr>
        <dsp:cNvPr id="0" name=""/>
        <dsp:cNvSpPr/>
      </dsp:nvSpPr>
      <dsp:spPr>
        <a:xfrm>
          <a:off x="10499767" y="2605473"/>
          <a:ext cx="0" cy="1483781"/>
        </a:xfrm>
        <a:prstGeom prst="line">
          <a:avLst/>
        </a:prstGeom>
        <a:noFill/>
        <a:ln w="9525" cap="flat" cmpd="sng" algn="ctr">
          <a:solidFill>
            <a:schemeClr val="accent2">
              <a:hueOff val="-1323373"/>
              <a:satOff val="1492"/>
              <a:lumOff val="3530"/>
              <a:alphaOff val="0"/>
            </a:schemeClr>
          </a:solidFill>
          <a:prstDash val="solid"/>
        </a:ln>
        <a:effectLst/>
      </dsp:spPr>
      <dsp:style>
        <a:lnRef idx="1">
          <a:scrgbClr r="0" g="0" b="0"/>
        </a:lnRef>
        <a:fillRef idx="0">
          <a:scrgbClr r="0" g="0" b="0"/>
        </a:fillRef>
        <a:effectRef idx="0">
          <a:scrgbClr r="0" g="0" b="0"/>
        </a:effectRef>
        <a:fontRef idx="minor"/>
      </dsp:style>
    </dsp:sp>
    <dsp:sp modelId="{61747AC8-1C09-4370-9B71-B587E60D76DA}">
      <dsp:nvSpPr>
        <dsp:cNvPr id="0" name=""/>
        <dsp:cNvSpPr/>
      </dsp:nvSpPr>
      <dsp:spPr>
        <a:xfrm>
          <a:off x="10452847" y="2558554"/>
          <a:ext cx="93839" cy="93839"/>
        </a:xfrm>
        <a:prstGeom prst="ellipse">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38E56-80DE-794F-BA2F-8BFA2E4D986B}">
      <dsp:nvSpPr>
        <dsp:cNvPr id="0" name=""/>
        <dsp:cNvSpPr/>
      </dsp:nvSpPr>
      <dsp:spPr>
        <a:xfrm>
          <a:off x="752210" y="2583695"/>
          <a:ext cx="6092837" cy="4572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3CC4DC7-50C3-4F5E-88E9-9A5A6DC96792}">
      <dsp:nvSpPr>
        <dsp:cNvPr id="0" name=""/>
        <dsp:cNvSpPr/>
      </dsp:nvSpPr>
      <dsp:spPr>
        <a:xfrm rot="8100000">
          <a:off x="1199692" y="425869"/>
          <a:ext cx="392240" cy="392240"/>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4C33E-A57C-474F-92EF-2DA75246309D}">
      <dsp:nvSpPr>
        <dsp:cNvPr id="0" name=""/>
        <dsp:cNvSpPr/>
      </dsp:nvSpPr>
      <dsp:spPr>
        <a:xfrm>
          <a:off x="1243267" y="469444"/>
          <a:ext cx="305091" cy="305091"/>
        </a:xfrm>
        <a:prstGeom prst="ellipse">
          <a:avLst/>
        </a:prstGeom>
        <a:solidFill>
          <a:schemeClr val="lt1">
            <a:alpha val="90000"/>
            <a:hueOff val="0"/>
            <a:satOff val="0"/>
            <a:lumOff val="0"/>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dsp:style>
    </dsp:sp>
    <dsp:sp modelId="{7288B4BE-6350-4256-B69A-A12B47B8E510}">
      <dsp:nvSpPr>
        <dsp:cNvPr id="0" name=""/>
        <dsp:cNvSpPr/>
      </dsp:nvSpPr>
      <dsp:spPr>
        <a:xfrm>
          <a:off x="784715" y="1508702"/>
          <a:ext cx="5224442" cy="7222304"/>
        </a:xfrm>
        <a:prstGeom prst="rect">
          <a:avLst/>
        </a:prstGeom>
        <a:noFill/>
        <a:ln>
          <a:noFill/>
        </a:ln>
        <a:effectLst/>
      </dsp:spPr>
      <dsp:style>
        <a:lnRef idx="0">
          <a:scrgbClr r="0" g="0" b="0"/>
        </a:lnRef>
        <a:fillRef idx="0">
          <a:scrgbClr r="0" g="0" b="0"/>
        </a:fillRef>
        <a:effectRef idx="0">
          <a:scrgbClr r="0" g="0" b="0"/>
        </a:effectRef>
        <a:fontRef idx="minor"/>
      </dsp:style>
    </dsp:sp>
    <dsp:sp modelId="{D338463A-3D1F-41D7-81D3-A4F1C739AED7}">
      <dsp:nvSpPr>
        <dsp:cNvPr id="0" name=""/>
        <dsp:cNvSpPr/>
      </dsp:nvSpPr>
      <dsp:spPr>
        <a:xfrm>
          <a:off x="784715" y="2784318"/>
          <a:ext cx="5224442" cy="253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El no establecer políticas que señalen los requisitos que debe cumplir la documentación comprobatoria de los gastos, así como los controles adecuados para su validación, propicia que los gastos efectuados no se relacionen con la actividad preponderante de la empresa, y en consecuencia podría impactar en el resultado del ejercicio al tener el un efecto fiscal contrario. Asimismo, de ésta forma no se asegura que efectivamente los recursos financieros se están aplicando para los fines respectivos.</a:t>
          </a:r>
          <a:endParaRPr lang="es-ES" sz="1300" kern="1200" dirty="0"/>
        </a:p>
        <a:p>
          <a:pPr marL="0" lvl="0" indent="0" algn="l" defTabSz="800100">
            <a:lnSpc>
              <a:spcPct val="90000"/>
            </a:lnSpc>
            <a:spcBef>
              <a:spcPct val="0"/>
            </a:spcBef>
            <a:spcAft>
              <a:spcPct val="35000"/>
            </a:spcAft>
            <a:buNone/>
          </a:pPr>
          <a:endParaRPr lang="en-US" sz="1300" kern="1200" dirty="0"/>
        </a:p>
      </dsp:txBody>
      <dsp:txXfrm>
        <a:off x="784715" y="2784318"/>
        <a:ext cx="5224442" cy="2537566"/>
      </dsp:txXfrm>
    </dsp:sp>
    <dsp:sp modelId="{BEEFD8A5-D522-4DAC-8DA1-E3F01E97A80F}">
      <dsp:nvSpPr>
        <dsp:cNvPr id="0" name=""/>
        <dsp:cNvSpPr/>
      </dsp:nvSpPr>
      <dsp:spPr>
        <a:xfrm>
          <a:off x="1394631" y="892601"/>
          <a:ext cx="0" cy="1578794"/>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9E9BD1-207F-4A36-B07B-EB06426F07FC}">
      <dsp:nvSpPr>
        <dsp:cNvPr id="0" name=""/>
        <dsp:cNvSpPr/>
      </dsp:nvSpPr>
      <dsp:spPr>
        <a:xfrm>
          <a:off x="1344707" y="2421471"/>
          <a:ext cx="99848" cy="9984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C40DC-C1AD-BA49-A864-6BB0B4BB1AEF}">
      <dsp:nvSpPr>
        <dsp:cNvPr id="0" name=""/>
        <dsp:cNvSpPr/>
      </dsp:nvSpPr>
      <dsp:spPr>
        <a:xfrm rot="18900000">
          <a:off x="246821" y="4648378"/>
          <a:ext cx="392240" cy="392240"/>
        </a:xfrm>
        <a:prstGeom prst="teardrop">
          <a:avLst>
            <a:gd name="adj" fmla="val 115000"/>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1AD49-6DFF-9049-B8FA-11E11C67F1E9}">
      <dsp:nvSpPr>
        <dsp:cNvPr id="0" name=""/>
        <dsp:cNvSpPr/>
      </dsp:nvSpPr>
      <dsp:spPr>
        <a:xfrm>
          <a:off x="290395" y="4691952"/>
          <a:ext cx="305091" cy="30509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8516B9-BBFD-5B47-B874-8C1E618767E7}">
      <dsp:nvSpPr>
        <dsp:cNvPr id="0" name=""/>
        <dsp:cNvSpPr/>
      </dsp:nvSpPr>
      <dsp:spPr>
        <a:xfrm>
          <a:off x="1321611" y="-999912"/>
          <a:ext cx="305232" cy="1082752"/>
        </a:xfrm>
        <a:prstGeom prst="rect">
          <a:avLst/>
        </a:prstGeom>
        <a:noFill/>
        <a:ln>
          <a:noFill/>
        </a:ln>
        <a:effectLst/>
      </dsp:spPr>
      <dsp:style>
        <a:lnRef idx="0">
          <a:scrgbClr r="0" g="0" b="0"/>
        </a:lnRef>
        <a:fillRef idx="0">
          <a:scrgbClr r="0" g="0" b="0"/>
        </a:fillRef>
        <a:effectRef idx="0">
          <a:scrgbClr r="0" g="0" b="0"/>
        </a:effectRef>
        <a:fontRef idx="minor"/>
      </dsp:style>
    </dsp:sp>
    <dsp:sp modelId="{A4512EE2-5C03-3546-AAF1-689784CDBD0B}">
      <dsp:nvSpPr>
        <dsp:cNvPr id="0" name=""/>
        <dsp:cNvSpPr/>
      </dsp:nvSpPr>
      <dsp:spPr>
        <a:xfrm>
          <a:off x="1321611" y="418003"/>
          <a:ext cx="305232" cy="380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  </a:t>
          </a:r>
        </a:p>
      </dsp:txBody>
      <dsp:txXfrm>
        <a:off x="1321611" y="418003"/>
        <a:ext cx="305232" cy="380426"/>
      </dsp:txXfrm>
    </dsp:sp>
    <dsp:sp modelId="{C386E68F-0147-9141-B42A-071BBD43F8DC}">
      <dsp:nvSpPr>
        <dsp:cNvPr id="0" name=""/>
        <dsp:cNvSpPr/>
      </dsp:nvSpPr>
      <dsp:spPr>
        <a:xfrm>
          <a:off x="453369" y="2902122"/>
          <a:ext cx="0" cy="1578794"/>
        </a:xfrm>
        <a:prstGeom prst="line">
          <a:avLst/>
        </a:prstGeom>
        <a:noFill/>
        <a:ln w="12700" cap="flat" cmpd="sng" algn="ctr">
          <a:solidFill>
            <a:schemeClr val="accent2">
              <a:hueOff val="-3350846"/>
              <a:satOff val="-70"/>
              <a:lumOff val="1176"/>
              <a:alphaOff val="0"/>
            </a:schemeClr>
          </a:solidFill>
          <a:prstDash val="dash"/>
          <a:miter lim="800000"/>
        </a:ln>
        <a:effectLst/>
      </dsp:spPr>
      <dsp:style>
        <a:lnRef idx="1">
          <a:scrgbClr r="0" g="0" b="0"/>
        </a:lnRef>
        <a:fillRef idx="0">
          <a:scrgbClr r="0" g="0" b="0"/>
        </a:fillRef>
        <a:effectRef idx="0">
          <a:scrgbClr r="0" g="0" b="0"/>
        </a:effectRef>
        <a:fontRef idx="minor"/>
      </dsp:style>
    </dsp:sp>
    <dsp:sp modelId="{ABD2EA9C-AC6A-5347-95D5-7DCFD15C5343}">
      <dsp:nvSpPr>
        <dsp:cNvPr id="0" name=""/>
        <dsp:cNvSpPr/>
      </dsp:nvSpPr>
      <dsp:spPr>
        <a:xfrm>
          <a:off x="403444" y="2852198"/>
          <a:ext cx="99848" cy="99848"/>
        </a:xfrm>
        <a:prstGeom prst="ellipse">
          <a:avLst/>
        </a:prstGeom>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094FD-4B95-469E-AC70-FC1CDD423099}">
      <dsp:nvSpPr>
        <dsp:cNvPr id="0" name=""/>
        <dsp:cNvSpPr/>
      </dsp:nvSpPr>
      <dsp:spPr>
        <a:xfrm rot="8100000">
          <a:off x="6924345" y="1041266"/>
          <a:ext cx="392240" cy="392240"/>
        </a:xfrm>
        <a:prstGeom prst="teardrop">
          <a:avLst>
            <a:gd name="adj" fmla="val 115000"/>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49328-3D42-490C-8B67-C1C8E287AD05}">
      <dsp:nvSpPr>
        <dsp:cNvPr id="0" name=""/>
        <dsp:cNvSpPr/>
      </dsp:nvSpPr>
      <dsp:spPr>
        <a:xfrm>
          <a:off x="6967919" y="1084841"/>
          <a:ext cx="305091" cy="305091"/>
        </a:xfrm>
        <a:prstGeom prst="ellipse">
          <a:avLst/>
        </a:prstGeom>
        <a:solidFill>
          <a:schemeClr val="lt1">
            <a:alpha val="90000"/>
            <a:hueOff val="0"/>
            <a:satOff val="0"/>
            <a:lumOff val="0"/>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dsp:style>
    </dsp:sp>
    <dsp:sp modelId="{2D65E108-CCF8-4259-A304-C3A693BF37F9}">
      <dsp:nvSpPr>
        <dsp:cNvPr id="0" name=""/>
        <dsp:cNvSpPr/>
      </dsp:nvSpPr>
      <dsp:spPr>
        <a:xfrm>
          <a:off x="7459348" y="-3071014"/>
          <a:ext cx="3015531" cy="13258602"/>
        </a:xfrm>
        <a:prstGeom prst="rect">
          <a:avLst/>
        </a:prstGeom>
        <a:noFill/>
        <a:ln>
          <a:noFill/>
        </a:ln>
        <a:effectLst/>
      </dsp:spPr>
      <dsp:style>
        <a:lnRef idx="0">
          <a:scrgbClr r="0" g="0" b="0"/>
        </a:lnRef>
        <a:fillRef idx="0">
          <a:scrgbClr r="0" g="0" b="0"/>
        </a:fillRef>
        <a:effectRef idx="0">
          <a:scrgbClr r="0" g="0" b="0"/>
        </a:effectRef>
        <a:fontRef idx="minor"/>
      </dsp:style>
    </dsp:sp>
    <dsp:sp modelId="{20388222-62A8-46B1-B022-A1D77997F4C6}">
      <dsp:nvSpPr>
        <dsp:cNvPr id="0" name=""/>
        <dsp:cNvSpPr/>
      </dsp:nvSpPr>
      <dsp:spPr>
        <a:xfrm>
          <a:off x="7459348" y="162319"/>
          <a:ext cx="3015531" cy="465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El no contar con un control sobre las variaciones de los gastos, favorece a que los empleados y las áreas a quien se le asignan, utilicen recursos que no se encuentran presupuestados en el plan de gastos; el aumento de dichos gastos, impacta directamente en los costos de venta; lo anterior, debido a que los precios de venta se determinan aumentando al costo un porcentaje para pagar los gastos de operación, los impuestos y determinar el margen de las utilidades. </a:t>
          </a:r>
          <a:endParaRPr lang="en-US" sz="1800" kern="1200" dirty="0"/>
        </a:p>
      </dsp:txBody>
      <dsp:txXfrm>
        <a:off x="7459348" y="162319"/>
        <a:ext cx="3015531" cy="4658427"/>
      </dsp:txXfrm>
    </dsp:sp>
    <dsp:sp modelId="{4E0CB453-D9A6-4AFE-984D-4CF0F2B0203A}">
      <dsp:nvSpPr>
        <dsp:cNvPr id="0" name=""/>
        <dsp:cNvSpPr/>
      </dsp:nvSpPr>
      <dsp:spPr>
        <a:xfrm>
          <a:off x="7105363" y="1591296"/>
          <a:ext cx="0" cy="1578794"/>
        </a:xfrm>
        <a:prstGeom prst="line">
          <a:avLst/>
        </a:prstGeom>
        <a:noFill/>
        <a:ln w="9525" cap="flat" cmpd="sng" algn="ctr">
          <a:solidFill>
            <a:schemeClr val="accent2">
              <a:hueOff val="-882249"/>
              <a:satOff val="995"/>
              <a:lumOff val="2353"/>
              <a:alphaOff val="0"/>
            </a:schemeClr>
          </a:solidFill>
          <a:prstDash val="solid"/>
        </a:ln>
        <a:effectLst/>
      </dsp:spPr>
      <dsp:style>
        <a:lnRef idx="1">
          <a:scrgbClr r="0" g="0" b="0"/>
        </a:lnRef>
        <a:fillRef idx="0">
          <a:scrgbClr r="0" g="0" b="0"/>
        </a:fillRef>
        <a:effectRef idx="0">
          <a:scrgbClr r="0" g="0" b="0"/>
        </a:effectRef>
        <a:fontRef idx="minor"/>
      </dsp:style>
    </dsp:sp>
    <dsp:sp modelId="{ADD69788-7ABE-4BFA-9433-86FC057C0DE4}">
      <dsp:nvSpPr>
        <dsp:cNvPr id="0" name=""/>
        <dsp:cNvSpPr/>
      </dsp:nvSpPr>
      <dsp:spPr>
        <a:xfrm>
          <a:off x="7055439" y="3120167"/>
          <a:ext cx="99848" cy="99848"/>
        </a:xfrm>
        <a:prstGeom prst="ellipse">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6A4A8-CA6B-4621-98A7-E23C8C0C7BC1}">
      <dsp:nvSpPr>
        <dsp:cNvPr id="0" name=""/>
        <dsp:cNvSpPr/>
      </dsp:nvSpPr>
      <dsp:spPr>
        <a:xfrm rot="2700000" flipV="1">
          <a:off x="10700681" y="5122860"/>
          <a:ext cx="127603" cy="127603"/>
        </a:xfrm>
        <a:prstGeom prst="teardrop">
          <a:avLst>
            <a:gd name="adj" fmla="val 115000"/>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46C49-8AD5-4BAC-8978-6564C9AD1933}">
      <dsp:nvSpPr>
        <dsp:cNvPr id="0" name=""/>
        <dsp:cNvSpPr/>
      </dsp:nvSpPr>
      <dsp:spPr>
        <a:xfrm flipV="1">
          <a:off x="10703368" y="5137036"/>
          <a:ext cx="122228" cy="99252"/>
        </a:xfrm>
        <a:prstGeom prst="ellipse">
          <a:avLst/>
        </a:prstGeom>
        <a:gradFill rotWithShape="0">
          <a:gsLst>
            <a:gs pos="0">
              <a:schemeClr val="bg1"/>
            </a:gs>
            <a:gs pos="100000">
              <a:schemeClr val="accent6">
                <a:tint val="61000"/>
                <a:satMod val="150000"/>
                <a:lumMod val="100000"/>
              </a:schemeClr>
            </a:gs>
          </a:gsLst>
          <a:path path="circle">
            <a:fillToRect l="100000" t="100000" r="100000" b="100000"/>
          </a:path>
        </a:gradFill>
        <a:ln w="1587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dsp:spPr>
      <dsp:style>
        <a:lnRef idx="2">
          <a:scrgbClr r="0" g="0" b="0"/>
        </a:lnRef>
        <a:fillRef idx="1">
          <a:scrgbClr r="0" g="0" b="0"/>
        </a:fillRef>
        <a:effectRef idx="0">
          <a:scrgbClr r="0" g="0" b="0"/>
        </a:effectRef>
        <a:fontRef idx="minor"/>
      </dsp:style>
    </dsp:sp>
    <dsp:sp modelId="{AD23E105-D5B5-471A-AD08-DACEB3F8D6F1}">
      <dsp:nvSpPr>
        <dsp:cNvPr id="0" name=""/>
        <dsp:cNvSpPr/>
      </dsp:nvSpPr>
      <dsp:spPr>
        <a:xfrm>
          <a:off x="2245520" y="-3119842"/>
          <a:ext cx="3870541" cy="6663963"/>
        </a:xfrm>
        <a:prstGeom prst="rect">
          <a:avLst/>
        </a:prstGeom>
        <a:noFill/>
        <a:ln>
          <a:noFill/>
        </a:ln>
        <a:effectLst/>
      </dsp:spPr>
      <dsp:style>
        <a:lnRef idx="0">
          <a:scrgbClr r="0" g="0" b="0"/>
        </a:lnRef>
        <a:fillRef idx="0">
          <a:scrgbClr r="0" g="0" b="0"/>
        </a:fillRef>
        <a:effectRef idx="0">
          <a:scrgbClr r="0" g="0" b="0"/>
        </a:effectRef>
        <a:fontRef idx="minor"/>
      </dsp:style>
    </dsp:sp>
    <dsp:sp modelId="{4F7DB5AF-3953-4D48-8E78-F4A34AD9011D}">
      <dsp:nvSpPr>
        <dsp:cNvPr id="0" name=""/>
        <dsp:cNvSpPr/>
      </dsp:nvSpPr>
      <dsp:spPr>
        <a:xfrm>
          <a:off x="2245520" y="108196"/>
          <a:ext cx="3870541" cy="2341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El no contar con una clasificación adecuada y no tener un límite en los montos máximos mensuales de los gastos de operación, favorece a que se efectúen gastos innecesarios, por ende, no se generan ahorros y dichos gastos impactan en la capacidad de producción de la empresa, lo cual se ve reflejado en los ingresos finales obtenidos (ganancias). </a:t>
          </a:r>
          <a:endParaRPr lang="en-US" sz="1800" kern="1200" dirty="0"/>
        </a:p>
      </dsp:txBody>
      <dsp:txXfrm>
        <a:off x="2245520" y="108196"/>
        <a:ext cx="3870541" cy="2341392"/>
      </dsp:txXfrm>
    </dsp:sp>
    <dsp:sp modelId="{509D3C80-9DD6-42E9-AF70-64C2F64583D4}">
      <dsp:nvSpPr>
        <dsp:cNvPr id="0" name=""/>
        <dsp:cNvSpPr/>
      </dsp:nvSpPr>
      <dsp:spPr>
        <a:xfrm>
          <a:off x="10608849" y="2854616"/>
          <a:ext cx="0" cy="1578794"/>
        </a:xfrm>
        <a:prstGeom prst="line">
          <a:avLst/>
        </a:prstGeom>
        <a:noFill/>
        <a:ln w="9525" cap="flat" cmpd="sng" algn="ctr">
          <a:solidFill>
            <a:schemeClr val="accent2">
              <a:hueOff val="-1323373"/>
              <a:satOff val="1492"/>
              <a:lumOff val="3530"/>
              <a:alphaOff val="0"/>
            </a:schemeClr>
          </a:solidFill>
          <a:prstDash val="solid"/>
        </a:ln>
        <a:effectLst/>
      </dsp:spPr>
      <dsp:style>
        <a:lnRef idx="1">
          <a:scrgbClr r="0" g="0" b="0"/>
        </a:lnRef>
        <a:fillRef idx="0">
          <a:scrgbClr r="0" g="0" b="0"/>
        </a:fillRef>
        <a:effectRef idx="0">
          <a:scrgbClr r="0" g="0" b="0"/>
        </a:effectRef>
        <a:fontRef idx="minor"/>
      </dsp:style>
    </dsp:sp>
    <dsp:sp modelId="{61747AC8-1C09-4370-9B71-B587E60D76DA}">
      <dsp:nvSpPr>
        <dsp:cNvPr id="0" name=""/>
        <dsp:cNvSpPr/>
      </dsp:nvSpPr>
      <dsp:spPr>
        <a:xfrm>
          <a:off x="10558925" y="2804692"/>
          <a:ext cx="99848" cy="99848"/>
        </a:xfrm>
        <a:prstGeom prst="ellipse">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38E56-80DE-794F-BA2F-8BFA2E4D986B}">
      <dsp:nvSpPr>
        <dsp:cNvPr id="0" name=""/>
        <dsp:cNvSpPr/>
      </dsp:nvSpPr>
      <dsp:spPr>
        <a:xfrm>
          <a:off x="0" y="2506387"/>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3CC4DC7-50C3-4F5E-88E9-9A5A6DC96792}">
      <dsp:nvSpPr>
        <dsp:cNvPr id="0" name=""/>
        <dsp:cNvSpPr/>
      </dsp:nvSpPr>
      <dsp:spPr>
        <a:xfrm rot="8100000">
          <a:off x="338866" y="234824"/>
          <a:ext cx="368634" cy="368634"/>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4C33E-A57C-474F-92EF-2DA75246309D}">
      <dsp:nvSpPr>
        <dsp:cNvPr id="0" name=""/>
        <dsp:cNvSpPr/>
      </dsp:nvSpPr>
      <dsp:spPr>
        <a:xfrm>
          <a:off x="379818" y="275776"/>
          <a:ext cx="286730" cy="286730"/>
        </a:xfrm>
        <a:prstGeom prst="ellipse">
          <a:avLst/>
        </a:prstGeom>
        <a:solidFill>
          <a:schemeClr val="lt1">
            <a:alpha val="90000"/>
            <a:hueOff val="0"/>
            <a:satOff val="0"/>
            <a:lumOff val="0"/>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dsp:style>
    </dsp:sp>
    <dsp:sp modelId="{7288B4BE-6350-4256-B69A-A12B47B8E510}">
      <dsp:nvSpPr>
        <dsp:cNvPr id="0" name=""/>
        <dsp:cNvSpPr/>
      </dsp:nvSpPr>
      <dsp:spPr>
        <a:xfrm>
          <a:off x="3153232" y="2499613"/>
          <a:ext cx="4751575" cy="4717830"/>
        </a:xfrm>
        <a:prstGeom prst="rect">
          <a:avLst/>
        </a:prstGeom>
        <a:noFill/>
        <a:ln>
          <a:noFill/>
        </a:ln>
        <a:effectLst/>
      </dsp:spPr>
      <dsp:style>
        <a:lnRef idx="0">
          <a:scrgbClr r="0" g="0" b="0"/>
        </a:lnRef>
        <a:fillRef idx="0">
          <a:scrgbClr r="0" g="0" b="0"/>
        </a:fillRef>
        <a:effectRef idx="0">
          <a:scrgbClr r="0" g="0" b="0"/>
        </a:effectRef>
        <a:fontRef idx="minor"/>
      </dsp:style>
    </dsp:sp>
    <dsp:sp modelId="{D338463A-3D1F-41D7-81D3-A4F1C739AED7}">
      <dsp:nvSpPr>
        <dsp:cNvPr id="0" name=""/>
        <dsp:cNvSpPr/>
      </dsp:nvSpPr>
      <dsp:spPr>
        <a:xfrm>
          <a:off x="3153232" y="3027165"/>
          <a:ext cx="4751575" cy="165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Revisar el auxiliar de la cuenta gastos, para identificar elementos elevados e inusuales en los registros contables. Se deberá, solicitar la documentación soporte de partidas seleccionadas, con la finalidad de constatar que dichos documentos se encuentran a nombre de la empresa, cuentan con una vigencia y el concepto corresponde a los gastos estrictamente indispensables.</a:t>
          </a:r>
          <a:endParaRPr lang="es-ES" sz="1800" kern="1200" dirty="0"/>
        </a:p>
        <a:p>
          <a:pPr marL="0" lvl="0" indent="0" algn="l" defTabSz="800100">
            <a:lnSpc>
              <a:spcPct val="90000"/>
            </a:lnSpc>
            <a:spcBef>
              <a:spcPct val="0"/>
            </a:spcBef>
            <a:spcAft>
              <a:spcPct val="35000"/>
            </a:spcAft>
            <a:buNone/>
          </a:pPr>
          <a:endParaRPr lang="es-ES" sz="1300" kern="1200" dirty="0"/>
        </a:p>
        <a:p>
          <a:pPr marL="0" lvl="0" indent="0" algn="l" defTabSz="800100">
            <a:lnSpc>
              <a:spcPct val="90000"/>
            </a:lnSpc>
            <a:spcBef>
              <a:spcPct val="0"/>
            </a:spcBef>
            <a:spcAft>
              <a:spcPct val="35000"/>
            </a:spcAft>
            <a:buNone/>
          </a:pPr>
          <a:endParaRPr lang="en-US" sz="1300" kern="1200" dirty="0"/>
        </a:p>
      </dsp:txBody>
      <dsp:txXfrm>
        <a:off x="3153232" y="3027165"/>
        <a:ext cx="4751575" cy="1657616"/>
      </dsp:txXfrm>
    </dsp:sp>
    <dsp:sp modelId="{BEEFD8A5-D522-4DAC-8DA1-E3F01E97A80F}">
      <dsp:nvSpPr>
        <dsp:cNvPr id="0" name=""/>
        <dsp:cNvSpPr/>
      </dsp:nvSpPr>
      <dsp:spPr>
        <a:xfrm>
          <a:off x="517820" y="703554"/>
          <a:ext cx="0" cy="1483781"/>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9E9BD1-207F-4A36-B07B-EB06426F07FC}">
      <dsp:nvSpPr>
        <dsp:cNvPr id="0" name=""/>
        <dsp:cNvSpPr/>
      </dsp:nvSpPr>
      <dsp:spPr>
        <a:xfrm>
          <a:off x="470900" y="2140416"/>
          <a:ext cx="93839" cy="9383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C40DC-C1AD-BA49-A864-6BB0B4BB1AEF}">
      <dsp:nvSpPr>
        <dsp:cNvPr id="0" name=""/>
        <dsp:cNvSpPr/>
      </dsp:nvSpPr>
      <dsp:spPr>
        <a:xfrm rot="18900000">
          <a:off x="1847145" y="4085496"/>
          <a:ext cx="368634" cy="368634"/>
        </a:xfrm>
        <a:prstGeom prst="teardrop">
          <a:avLst>
            <a:gd name="adj" fmla="val 115000"/>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1AD49-6DFF-9049-B8FA-11E11C67F1E9}">
      <dsp:nvSpPr>
        <dsp:cNvPr id="0" name=""/>
        <dsp:cNvSpPr/>
      </dsp:nvSpPr>
      <dsp:spPr>
        <a:xfrm>
          <a:off x="1888097" y="4126448"/>
          <a:ext cx="286730" cy="2867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8516B9-BBFD-5B47-B874-8C1E618767E7}">
      <dsp:nvSpPr>
        <dsp:cNvPr id="0" name=""/>
        <dsp:cNvSpPr/>
      </dsp:nvSpPr>
      <dsp:spPr>
        <a:xfrm>
          <a:off x="371428" y="-840155"/>
          <a:ext cx="464780" cy="480670"/>
        </a:xfrm>
        <a:prstGeom prst="rect">
          <a:avLst/>
        </a:prstGeom>
        <a:noFill/>
        <a:ln>
          <a:noFill/>
        </a:ln>
        <a:effectLst/>
      </dsp:spPr>
      <dsp:style>
        <a:lnRef idx="0">
          <a:scrgbClr r="0" g="0" b="0"/>
        </a:lnRef>
        <a:fillRef idx="0">
          <a:scrgbClr r="0" g="0" b="0"/>
        </a:fillRef>
        <a:effectRef idx="0">
          <a:scrgbClr r="0" g="0" b="0"/>
        </a:effectRef>
        <a:fontRef idx="minor"/>
      </dsp:style>
    </dsp:sp>
    <dsp:sp modelId="{A4512EE2-5C03-3546-AAF1-689784CDBD0B}">
      <dsp:nvSpPr>
        <dsp:cNvPr id="0" name=""/>
        <dsp:cNvSpPr/>
      </dsp:nvSpPr>
      <dsp:spPr>
        <a:xfrm>
          <a:off x="371428" y="318292"/>
          <a:ext cx="464780" cy="16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  </a:t>
          </a:r>
        </a:p>
      </dsp:txBody>
      <dsp:txXfrm>
        <a:off x="371428" y="318292"/>
        <a:ext cx="464780" cy="168884"/>
      </dsp:txXfrm>
    </dsp:sp>
    <dsp:sp modelId="{C386E68F-0147-9141-B42A-071BBD43F8DC}">
      <dsp:nvSpPr>
        <dsp:cNvPr id="0" name=""/>
        <dsp:cNvSpPr/>
      </dsp:nvSpPr>
      <dsp:spPr>
        <a:xfrm>
          <a:off x="2041288" y="2506387"/>
          <a:ext cx="0" cy="1483781"/>
        </a:xfrm>
        <a:prstGeom prst="line">
          <a:avLst/>
        </a:prstGeom>
        <a:noFill/>
        <a:ln w="12700" cap="flat" cmpd="sng" algn="ctr">
          <a:solidFill>
            <a:schemeClr val="accent2">
              <a:hueOff val="-3350846"/>
              <a:satOff val="-70"/>
              <a:lumOff val="1176"/>
              <a:alphaOff val="0"/>
            </a:schemeClr>
          </a:solidFill>
          <a:prstDash val="dash"/>
          <a:miter lim="800000"/>
        </a:ln>
        <a:effectLst/>
      </dsp:spPr>
      <dsp:style>
        <a:lnRef idx="1">
          <a:scrgbClr r="0" g="0" b="0"/>
        </a:lnRef>
        <a:fillRef idx="0">
          <a:scrgbClr r="0" g="0" b="0"/>
        </a:fillRef>
        <a:effectRef idx="0">
          <a:scrgbClr r="0" g="0" b="0"/>
        </a:effectRef>
        <a:fontRef idx="minor"/>
      </dsp:style>
    </dsp:sp>
    <dsp:sp modelId="{ABD2EA9C-AC6A-5347-95D5-7DCFD15C5343}">
      <dsp:nvSpPr>
        <dsp:cNvPr id="0" name=""/>
        <dsp:cNvSpPr/>
      </dsp:nvSpPr>
      <dsp:spPr>
        <a:xfrm>
          <a:off x="1994368" y="2459467"/>
          <a:ext cx="93839" cy="93839"/>
        </a:xfrm>
        <a:prstGeom prst="ellipse">
          <a:avLst/>
        </a:prstGeom>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094FD-4B95-469E-AC70-FC1CDD423099}">
      <dsp:nvSpPr>
        <dsp:cNvPr id="0" name=""/>
        <dsp:cNvSpPr/>
      </dsp:nvSpPr>
      <dsp:spPr>
        <a:xfrm rot="8100000">
          <a:off x="4847152" y="362751"/>
          <a:ext cx="368634" cy="368634"/>
        </a:xfrm>
        <a:prstGeom prst="teardrop">
          <a:avLst>
            <a:gd name="adj" fmla="val 115000"/>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49328-3D42-490C-8B67-C1C8E287AD05}">
      <dsp:nvSpPr>
        <dsp:cNvPr id="0" name=""/>
        <dsp:cNvSpPr/>
      </dsp:nvSpPr>
      <dsp:spPr>
        <a:xfrm>
          <a:off x="4888104" y="403703"/>
          <a:ext cx="286730" cy="286730"/>
        </a:xfrm>
        <a:prstGeom prst="ellipse">
          <a:avLst/>
        </a:prstGeom>
        <a:solidFill>
          <a:schemeClr val="lt1">
            <a:alpha val="90000"/>
            <a:hueOff val="0"/>
            <a:satOff val="0"/>
            <a:lumOff val="0"/>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dsp:style>
    </dsp:sp>
    <dsp:sp modelId="{2D65E108-CCF8-4259-A304-C3A693BF37F9}">
      <dsp:nvSpPr>
        <dsp:cNvPr id="0" name=""/>
        <dsp:cNvSpPr/>
      </dsp:nvSpPr>
      <dsp:spPr>
        <a:xfrm>
          <a:off x="5445001" y="32162"/>
          <a:ext cx="3188891" cy="4754524"/>
        </a:xfrm>
        <a:prstGeom prst="rect">
          <a:avLst/>
        </a:prstGeom>
        <a:noFill/>
        <a:ln>
          <a:noFill/>
        </a:ln>
        <a:effectLst/>
      </dsp:spPr>
      <dsp:style>
        <a:lnRef idx="0">
          <a:scrgbClr r="0" g="0" b="0"/>
        </a:lnRef>
        <a:fillRef idx="0">
          <a:scrgbClr r="0" g="0" b="0"/>
        </a:fillRef>
        <a:effectRef idx="0">
          <a:scrgbClr r="0" g="0" b="0"/>
        </a:effectRef>
        <a:fontRef idx="minor"/>
      </dsp:style>
    </dsp:sp>
    <dsp:sp modelId="{20388222-62A8-46B1-B022-A1D77997F4C6}">
      <dsp:nvSpPr>
        <dsp:cNvPr id="0" name=""/>
        <dsp:cNvSpPr/>
      </dsp:nvSpPr>
      <dsp:spPr>
        <a:xfrm>
          <a:off x="5445001" y="571615"/>
          <a:ext cx="3188891" cy="167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Elaborar una cédula que contenga el análisis de los gastos que permita verificar tendencias, para determinar su comportamiento y las posibles variaciones que se presentan, con relación de un mes a otro. </a:t>
          </a:r>
          <a:endParaRPr lang="en-US" sz="1800" kern="1200" dirty="0"/>
        </a:p>
      </dsp:txBody>
      <dsp:txXfrm>
        <a:off x="5445001" y="571615"/>
        <a:ext cx="3188891" cy="1670508"/>
      </dsp:txXfrm>
    </dsp:sp>
    <dsp:sp modelId="{4E0CB453-D9A6-4AFE-984D-4CF0F2B0203A}">
      <dsp:nvSpPr>
        <dsp:cNvPr id="0" name=""/>
        <dsp:cNvSpPr/>
      </dsp:nvSpPr>
      <dsp:spPr>
        <a:xfrm>
          <a:off x="5021257" y="819605"/>
          <a:ext cx="0" cy="1483781"/>
        </a:xfrm>
        <a:prstGeom prst="line">
          <a:avLst/>
        </a:prstGeom>
        <a:noFill/>
        <a:ln w="9525" cap="flat" cmpd="sng" algn="ctr">
          <a:solidFill>
            <a:schemeClr val="accent2">
              <a:hueOff val="-882249"/>
              <a:satOff val="995"/>
              <a:lumOff val="2353"/>
              <a:alphaOff val="0"/>
            </a:schemeClr>
          </a:solidFill>
          <a:prstDash val="solid"/>
        </a:ln>
        <a:effectLst/>
      </dsp:spPr>
      <dsp:style>
        <a:lnRef idx="1">
          <a:scrgbClr r="0" g="0" b="0"/>
        </a:lnRef>
        <a:fillRef idx="0">
          <a:scrgbClr r="0" g="0" b="0"/>
        </a:fillRef>
        <a:effectRef idx="0">
          <a:scrgbClr r="0" g="0" b="0"/>
        </a:effectRef>
        <a:fontRef idx="minor"/>
      </dsp:style>
    </dsp:sp>
    <dsp:sp modelId="{ADD69788-7ABE-4BFA-9433-86FC057C0DE4}">
      <dsp:nvSpPr>
        <dsp:cNvPr id="0" name=""/>
        <dsp:cNvSpPr/>
      </dsp:nvSpPr>
      <dsp:spPr>
        <a:xfrm>
          <a:off x="4974337" y="2256466"/>
          <a:ext cx="93839" cy="93839"/>
        </a:xfrm>
        <a:prstGeom prst="ellipse">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6A4A8-CA6B-4621-98A7-E23C8C0C7BC1}">
      <dsp:nvSpPr>
        <dsp:cNvPr id="0" name=""/>
        <dsp:cNvSpPr/>
      </dsp:nvSpPr>
      <dsp:spPr>
        <a:xfrm rot="2700000" flipV="1">
          <a:off x="10351207" y="4868012"/>
          <a:ext cx="119924" cy="119924"/>
        </a:xfrm>
        <a:prstGeom prst="teardrop">
          <a:avLst>
            <a:gd name="adj" fmla="val 115000"/>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46C49-8AD5-4BAC-8978-6564C9AD1933}">
      <dsp:nvSpPr>
        <dsp:cNvPr id="0" name=""/>
        <dsp:cNvSpPr/>
      </dsp:nvSpPr>
      <dsp:spPr>
        <a:xfrm flipV="1">
          <a:off x="10353733" y="4881335"/>
          <a:ext cx="114872" cy="93279"/>
        </a:xfrm>
        <a:prstGeom prst="ellipse">
          <a:avLst/>
        </a:prstGeom>
        <a:gradFill rotWithShape="0">
          <a:gsLst>
            <a:gs pos="0">
              <a:schemeClr val="bg1"/>
            </a:gs>
            <a:gs pos="100000">
              <a:schemeClr val="accent6">
                <a:tint val="61000"/>
                <a:satMod val="150000"/>
                <a:lumMod val="100000"/>
              </a:schemeClr>
            </a:gs>
          </a:gsLst>
          <a:path path="circle">
            <a:fillToRect l="100000" t="100000" r="100000" b="100000"/>
          </a:path>
        </a:gradFill>
        <a:ln w="1587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dsp:spPr>
      <dsp:style>
        <a:lnRef idx="2">
          <a:scrgbClr r="0" g="0" b="0"/>
        </a:lnRef>
        <a:fillRef idx="1">
          <a:scrgbClr r="0" g="0" b="0"/>
        </a:fillRef>
        <a:effectRef idx="0">
          <a:scrgbClr r="0" g="0" b="0"/>
        </a:effectRef>
        <a:fontRef idx="minor"/>
      </dsp:style>
    </dsp:sp>
    <dsp:sp modelId="{AD23E105-D5B5-471A-AD08-DACEB3F8D6F1}">
      <dsp:nvSpPr>
        <dsp:cNvPr id="0" name=""/>
        <dsp:cNvSpPr/>
      </dsp:nvSpPr>
      <dsp:spPr>
        <a:xfrm>
          <a:off x="1005938" y="-2173050"/>
          <a:ext cx="3174725" cy="4754524"/>
        </a:xfrm>
        <a:prstGeom prst="rect">
          <a:avLst/>
        </a:prstGeom>
        <a:noFill/>
        <a:ln>
          <a:noFill/>
        </a:ln>
        <a:effectLst/>
      </dsp:spPr>
      <dsp:style>
        <a:lnRef idx="0">
          <a:scrgbClr r="0" g="0" b="0"/>
        </a:lnRef>
        <a:fillRef idx="0">
          <a:scrgbClr r="0" g="0" b="0"/>
        </a:fillRef>
        <a:effectRef idx="0">
          <a:scrgbClr r="0" g="0" b="0"/>
        </a:effectRef>
        <a:fontRef idx="minor"/>
      </dsp:style>
    </dsp:sp>
    <dsp:sp modelId="{4F7DB5AF-3953-4D48-8E78-F4A34AD9011D}">
      <dsp:nvSpPr>
        <dsp:cNvPr id="0" name=""/>
        <dsp:cNvSpPr/>
      </dsp:nvSpPr>
      <dsp:spPr>
        <a:xfrm>
          <a:off x="1005938" y="371512"/>
          <a:ext cx="3174725" cy="167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ES" sz="1800" kern="1200" dirty="0"/>
            <a:t>Verificar que el saldo de las cuentas de gastos operacionales (gastos de administración, de ventas y financieros), correspondan con las cifras registradas en el Estado de Resultados.</a:t>
          </a:r>
          <a:endParaRPr lang="en-US" sz="1800" kern="1200" dirty="0"/>
        </a:p>
      </dsp:txBody>
      <dsp:txXfrm>
        <a:off x="1005938" y="371512"/>
        <a:ext cx="3174725" cy="1670508"/>
      </dsp:txXfrm>
    </dsp:sp>
    <dsp:sp modelId="{509D3C80-9DD6-42E9-AF70-64C2F64583D4}">
      <dsp:nvSpPr>
        <dsp:cNvPr id="0" name=""/>
        <dsp:cNvSpPr/>
      </dsp:nvSpPr>
      <dsp:spPr>
        <a:xfrm>
          <a:off x="10499767" y="2790342"/>
          <a:ext cx="0" cy="1483781"/>
        </a:xfrm>
        <a:prstGeom prst="line">
          <a:avLst/>
        </a:prstGeom>
        <a:noFill/>
        <a:ln w="9525" cap="flat" cmpd="sng" algn="ctr">
          <a:solidFill>
            <a:schemeClr val="accent2">
              <a:hueOff val="-1323373"/>
              <a:satOff val="1492"/>
              <a:lumOff val="3530"/>
              <a:alphaOff val="0"/>
            </a:schemeClr>
          </a:solidFill>
          <a:prstDash val="solid"/>
        </a:ln>
        <a:effectLst/>
      </dsp:spPr>
      <dsp:style>
        <a:lnRef idx="1">
          <a:scrgbClr r="0" g="0" b="0"/>
        </a:lnRef>
        <a:fillRef idx="0">
          <a:scrgbClr r="0" g="0" b="0"/>
        </a:fillRef>
        <a:effectRef idx="0">
          <a:scrgbClr r="0" g="0" b="0"/>
        </a:effectRef>
        <a:fontRef idx="minor"/>
      </dsp:style>
    </dsp:sp>
    <dsp:sp modelId="{61747AC8-1C09-4370-9B71-B587E60D76DA}">
      <dsp:nvSpPr>
        <dsp:cNvPr id="0" name=""/>
        <dsp:cNvSpPr/>
      </dsp:nvSpPr>
      <dsp:spPr>
        <a:xfrm>
          <a:off x="10452847" y="2743423"/>
          <a:ext cx="93839" cy="93839"/>
        </a:xfrm>
        <a:prstGeom prst="ellipse">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38E56-80DE-794F-BA2F-8BFA2E4D986B}">
      <dsp:nvSpPr>
        <dsp:cNvPr id="0" name=""/>
        <dsp:cNvSpPr/>
      </dsp:nvSpPr>
      <dsp:spPr>
        <a:xfrm>
          <a:off x="752210" y="2583695"/>
          <a:ext cx="6092837" cy="4572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3CC4DC7-50C3-4F5E-88E9-9A5A6DC96792}">
      <dsp:nvSpPr>
        <dsp:cNvPr id="0" name=""/>
        <dsp:cNvSpPr/>
      </dsp:nvSpPr>
      <dsp:spPr>
        <a:xfrm rot="8100000">
          <a:off x="1199692" y="425869"/>
          <a:ext cx="392240" cy="392240"/>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4C33E-A57C-474F-92EF-2DA75246309D}">
      <dsp:nvSpPr>
        <dsp:cNvPr id="0" name=""/>
        <dsp:cNvSpPr/>
      </dsp:nvSpPr>
      <dsp:spPr>
        <a:xfrm>
          <a:off x="1243267" y="469444"/>
          <a:ext cx="305091" cy="305091"/>
        </a:xfrm>
        <a:prstGeom prst="ellipse">
          <a:avLst/>
        </a:prstGeom>
        <a:solidFill>
          <a:schemeClr val="lt1">
            <a:alpha val="90000"/>
            <a:hueOff val="0"/>
            <a:satOff val="0"/>
            <a:lumOff val="0"/>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dsp:style>
    </dsp:sp>
    <dsp:sp modelId="{7288B4BE-6350-4256-B69A-A12B47B8E510}">
      <dsp:nvSpPr>
        <dsp:cNvPr id="0" name=""/>
        <dsp:cNvSpPr/>
      </dsp:nvSpPr>
      <dsp:spPr>
        <a:xfrm>
          <a:off x="784715" y="1508702"/>
          <a:ext cx="5224442" cy="7222304"/>
        </a:xfrm>
        <a:prstGeom prst="rect">
          <a:avLst/>
        </a:prstGeom>
        <a:noFill/>
        <a:ln>
          <a:noFill/>
        </a:ln>
        <a:effectLst/>
      </dsp:spPr>
      <dsp:style>
        <a:lnRef idx="0">
          <a:scrgbClr r="0" g="0" b="0"/>
        </a:lnRef>
        <a:fillRef idx="0">
          <a:scrgbClr r="0" g="0" b="0"/>
        </a:fillRef>
        <a:effectRef idx="0">
          <a:scrgbClr r="0" g="0" b="0"/>
        </a:effectRef>
        <a:fontRef idx="minor"/>
      </dsp:style>
    </dsp:sp>
    <dsp:sp modelId="{D338463A-3D1F-41D7-81D3-A4F1C739AED7}">
      <dsp:nvSpPr>
        <dsp:cNvPr id="0" name=""/>
        <dsp:cNvSpPr/>
      </dsp:nvSpPr>
      <dsp:spPr>
        <a:xfrm>
          <a:off x="784715" y="2784318"/>
          <a:ext cx="5224442" cy="253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ES" sz="1800" kern="1200" dirty="0"/>
            <a:t>Un factor clave en la gestión es disponer de las herramientas y el sistema necesario para vincular un gasto con su origen, en cada una de las fases del giro del negocio, algo que se conoce como “trazabilidad”. </a:t>
          </a:r>
          <a:endParaRPr lang="en-US" sz="1300" kern="1200" dirty="0"/>
        </a:p>
      </dsp:txBody>
      <dsp:txXfrm>
        <a:off x="784715" y="2784318"/>
        <a:ext cx="5224442" cy="2537566"/>
      </dsp:txXfrm>
    </dsp:sp>
    <dsp:sp modelId="{BEEFD8A5-D522-4DAC-8DA1-E3F01E97A80F}">
      <dsp:nvSpPr>
        <dsp:cNvPr id="0" name=""/>
        <dsp:cNvSpPr/>
      </dsp:nvSpPr>
      <dsp:spPr>
        <a:xfrm>
          <a:off x="1394631" y="892601"/>
          <a:ext cx="0" cy="1578794"/>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9E9BD1-207F-4A36-B07B-EB06426F07FC}">
      <dsp:nvSpPr>
        <dsp:cNvPr id="0" name=""/>
        <dsp:cNvSpPr/>
      </dsp:nvSpPr>
      <dsp:spPr>
        <a:xfrm>
          <a:off x="1344707" y="2421471"/>
          <a:ext cx="99848" cy="9984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C40DC-C1AD-BA49-A864-6BB0B4BB1AEF}">
      <dsp:nvSpPr>
        <dsp:cNvPr id="0" name=""/>
        <dsp:cNvSpPr/>
      </dsp:nvSpPr>
      <dsp:spPr>
        <a:xfrm rot="18900000">
          <a:off x="246821" y="4648378"/>
          <a:ext cx="392240" cy="392240"/>
        </a:xfrm>
        <a:prstGeom prst="teardrop">
          <a:avLst>
            <a:gd name="adj" fmla="val 115000"/>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1AD49-6DFF-9049-B8FA-11E11C67F1E9}">
      <dsp:nvSpPr>
        <dsp:cNvPr id="0" name=""/>
        <dsp:cNvSpPr/>
      </dsp:nvSpPr>
      <dsp:spPr>
        <a:xfrm>
          <a:off x="290395" y="4691952"/>
          <a:ext cx="305091" cy="30509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8516B9-BBFD-5B47-B874-8C1E618767E7}">
      <dsp:nvSpPr>
        <dsp:cNvPr id="0" name=""/>
        <dsp:cNvSpPr/>
      </dsp:nvSpPr>
      <dsp:spPr>
        <a:xfrm>
          <a:off x="1321611" y="-999912"/>
          <a:ext cx="305232" cy="1082752"/>
        </a:xfrm>
        <a:prstGeom prst="rect">
          <a:avLst/>
        </a:prstGeom>
        <a:noFill/>
        <a:ln>
          <a:noFill/>
        </a:ln>
        <a:effectLst/>
      </dsp:spPr>
      <dsp:style>
        <a:lnRef idx="0">
          <a:scrgbClr r="0" g="0" b="0"/>
        </a:lnRef>
        <a:fillRef idx="0">
          <a:scrgbClr r="0" g="0" b="0"/>
        </a:fillRef>
        <a:effectRef idx="0">
          <a:scrgbClr r="0" g="0" b="0"/>
        </a:effectRef>
        <a:fontRef idx="minor"/>
      </dsp:style>
    </dsp:sp>
    <dsp:sp modelId="{A4512EE2-5C03-3546-AAF1-689784CDBD0B}">
      <dsp:nvSpPr>
        <dsp:cNvPr id="0" name=""/>
        <dsp:cNvSpPr/>
      </dsp:nvSpPr>
      <dsp:spPr>
        <a:xfrm>
          <a:off x="1321611" y="418003"/>
          <a:ext cx="305232" cy="380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  </a:t>
          </a:r>
        </a:p>
      </dsp:txBody>
      <dsp:txXfrm>
        <a:off x="1321611" y="418003"/>
        <a:ext cx="305232" cy="380426"/>
      </dsp:txXfrm>
    </dsp:sp>
    <dsp:sp modelId="{C386E68F-0147-9141-B42A-071BBD43F8DC}">
      <dsp:nvSpPr>
        <dsp:cNvPr id="0" name=""/>
        <dsp:cNvSpPr/>
      </dsp:nvSpPr>
      <dsp:spPr>
        <a:xfrm>
          <a:off x="453369" y="2902122"/>
          <a:ext cx="0" cy="1578794"/>
        </a:xfrm>
        <a:prstGeom prst="line">
          <a:avLst/>
        </a:prstGeom>
        <a:noFill/>
        <a:ln w="12700" cap="flat" cmpd="sng" algn="ctr">
          <a:solidFill>
            <a:schemeClr val="accent2">
              <a:hueOff val="-3350846"/>
              <a:satOff val="-70"/>
              <a:lumOff val="1176"/>
              <a:alphaOff val="0"/>
            </a:schemeClr>
          </a:solidFill>
          <a:prstDash val="dash"/>
          <a:miter lim="800000"/>
        </a:ln>
        <a:effectLst/>
      </dsp:spPr>
      <dsp:style>
        <a:lnRef idx="1">
          <a:scrgbClr r="0" g="0" b="0"/>
        </a:lnRef>
        <a:fillRef idx="0">
          <a:scrgbClr r="0" g="0" b="0"/>
        </a:fillRef>
        <a:effectRef idx="0">
          <a:scrgbClr r="0" g="0" b="0"/>
        </a:effectRef>
        <a:fontRef idx="minor"/>
      </dsp:style>
    </dsp:sp>
    <dsp:sp modelId="{ABD2EA9C-AC6A-5347-95D5-7DCFD15C5343}">
      <dsp:nvSpPr>
        <dsp:cNvPr id="0" name=""/>
        <dsp:cNvSpPr/>
      </dsp:nvSpPr>
      <dsp:spPr>
        <a:xfrm>
          <a:off x="403444" y="2852198"/>
          <a:ext cx="99848" cy="99848"/>
        </a:xfrm>
        <a:prstGeom prst="ellipse">
          <a:avLst/>
        </a:prstGeom>
        <a:solidFill>
          <a:schemeClr val="accent2">
            <a:hueOff val="-3350846"/>
            <a:satOff val="-70"/>
            <a:lumOff val="117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094FD-4B95-469E-AC70-FC1CDD423099}">
      <dsp:nvSpPr>
        <dsp:cNvPr id="0" name=""/>
        <dsp:cNvSpPr/>
      </dsp:nvSpPr>
      <dsp:spPr>
        <a:xfrm rot="8100000">
          <a:off x="6924345" y="1041266"/>
          <a:ext cx="392240" cy="392240"/>
        </a:xfrm>
        <a:prstGeom prst="teardrop">
          <a:avLst>
            <a:gd name="adj" fmla="val 115000"/>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49328-3D42-490C-8B67-C1C8E287AD05}">
      <dsp:nvSpPr>
        <dsp:cNvPr id="0" name=""/>
        <dsp:cNvSpPr/>
      </dsp:nvSpPr>
      <dsp:spPr>
        <a:xfrm>
          <a:off x="6967919" y="1084841"/>
          <a:ext cx="305091" cy="305091"/>
        </a:xfrm>
        <a:prstGeom prst="ellipse">
          <a:avLst/>
        </a:prstGeom>
        <a:solidFill>
          <a:schemeClr val="lt1">
            <a:alpha val="90000"/>
            <a:hueOff val="0"/>
            <a:satOff val="0"/>
            <a:lumOff val="0"/>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dsp:style>
    </dsp:sp>
    <dsp:sp modelId="{2D65E108-CCF8-4259-A304-C3A693BF37F9}">
      <dsp:nvSpPr>
        <dsp:cNvPr id="0" name=""/>
        <dsp:cNvSpPr/>
      </dsp:nvSpPr>
      <dsp:spPr>
        <a:xfrm>
          <a:off x="7459348" y="-3071014"/>
          <a:ext cx="3015531" cy="13258602"/>
        </a:xfrm>
        <a:prstGeom prst="rect">
          <a:avLst/>
        </a:prstGeom>
        <a:noFill/>
        <a:ln>
          <a:noFill/>
        </a:ln>
        <a:effectLst/>
      </dsp:spPr>
      <dsp:style>
        <a:lnRef idx="0">
          <a:scrgbClr r="0" g="0" b="0"/>
        </a:lnRef>
        <a:fillRef idx="0">
          <a:scrgbClr r="0" g="0" b="0"/>
        </a:fillRef>
        <a:effectRef idx="0">
          <a:scrgbClr r="0" g="0" b="0"/>
        </a:effectRef>
        <a:fontRef idx="minor"/>
      </dsp:style>
    </dsp:sp>
    <dsp:sp modelId="{20388222-62A8-46B1-B022-A1D77997F4C6}">
      <dsp:nvSpPr>
        <dsp:cNvPr id="0" name=""/>
        <dsp:cNvSpPr/>
      </dsp:nvSpPr>
      <dsp:spPr>
        <a:xfrm>
          <a:off x="7459348" y="162319"/>
          <a:ext cx="3015531" cy="465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Para una adecuada gestión de gastos en una empresa, se debe reconocer, registrar y hacer seguimiento a todo tipo de operación relacionada con gastos (nómina, servicios, impuestos, intereses por deudas). </a:t>
          </a:r>
          <a:endParaRPr lang="en-US" sz="1800" kern="1200" dirty="0"/>
        </a:p>
      </dsp:txBody>
      <dsp:txXfrm>
        <a:off x="7459348" y="162319"/>
        <a:ext cx="3015531" cy="4658427"/>
      </dsp:txXfrm>
    </dsp:sp>
    <dsp:sp modelId="{4E0CB453-D9A6-4AFE-984D-4CF0F2B0203A}">
      <dsp:nvSpPr>
        <dsp:cNvPr id="0" name=""/>
        <dsp:cNvSpPr/>
      </dsp:nvSpPr>
      <dsp:spPr>
        <a:xfrm>
          <a:off x="7105363" y="1591296"/>
          <a:ext cx="0" cy="1578794"/>
        </a:xfrm>
        <a:prstGeom prst="line">
          <a:avLst/>
        </a:prstGeom>
        <a:noFill/>
        <a:ln w="9525" cap="flat" cmpd="sng" algn="ctr">
          <a:solidFill>
            <a:schemeClr val="accent2">
              <a:hueOff val="-882249"/>
              <a:satOff val="995"/>
              <a:lumOff val="2353"/>
              <a:alphaOff val="0"/>
            </a:schemeClr>
          </a:solidFill>
          <a:prstDash val="solid"/>
        </a:ln>
        <a:effectLst/>
      </dsp:spPr>
      <dsp:style>
        <a:lnRef idx="1">
          <a:scrgbClr r="0" g="0" b="0"/>
        </a:lnRef>
        <a:fillRef idx="0">
          <a:scrgbClr r="0" g="0" b="0"/>
        </a:fillRef>
        <a:effectRef idx="0">
          <a:scrgbClr r="0" g="0" b="0"/>
        </a:effectRef>
        <a:fontRef idx="minor"/>
      </dsp:style>
    </dsp:sp>
    <dsp:sp modelId="{ADD69788-7ABE-4BFA-9433-86FC057C0DE4}">
      <dsp:nvSpPr>
        <dsp:cNvPr id="0" name=""/>
        <dsp:cNvSpPr/>
      </dsp:nvSpPr>
      <dsp:spPr>
        <a:xfrm>
          <a:off x="7055439" y="3120167"/>
          <a:ext cx="99848" cy="99848"/>
        </a:xfrm>
        <a:prstGeom prst="ellipse">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6A4A8-CA6B-4621-98A7-E23C8C0C7BC1}">
      <dsp:nvSpPr>
        <dsp:cNvPr id="0" name=""/>
        <dsp:cNvSpPr/>
      </dsp:nvSpPr>
      <dsp:spPr>
        <a:xfrm rot="2700000" flipV="1">
          <a:off x="10700681" y="5122860"/>
          <a:ext cx="127603" cy="127603"/>
        </a:xfrm>
        <a:prstGeom prst="teardrop">
          <a:avLst>
            <a:gd name="adj" fmla="val 115000"/>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46C49-8AD5-4BAC-8978-6564C9AD1933}">
      <dsp:nvSpPr>
        <dsp:cNvPr id="0" name=""/>
        <dsp:cNvSpPr/>
      </dsp:nvSpPr>
      <dsp:spPr>
        <a:xfrm flipV="1">
          <a:off x="10703368" y="5137036"/>
          <a:ext cx="122228" cy="99252"/>
        </a:xfrm>
        <a:prstGeom prst="ellipse">
          <a:avLst/>
        </a:prstGeom>
        <a:gradFill rotWithShape="0">
          <a:gsLst>
            <a:gs pos="0">
              <a:schemeClr val="bg1"/>
            </a:gs>
            <a:gs pos="100000">
              <a:schemeClr val="accent6">
                <a:tint val="61000"/>
                <a:satMod val="150000"/>
                <a:lumMod val="100000"/>
              </a:schemeClr>
            </a:gs>
          </a:gsLst>
          <a:path path="circle">
            <a:fillToRect l="100000" t="100000" r="100000" b="100000"/>
          </a:path>
        </a:gradFill>
        <a:ln w="1587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dsp:spPr>
      <dsp:style>
        <a:lnRef idx="2">
          <a:scrgbClr r="0" g="0" b="0"/>
        </a:lnRef>
        <a:fillRef idx="1">
          <a:scrgbClr r="0" g="0" b="0"/>
        </a:fillRef>
        <a:effectRef idx="0">
          <a:scrgbClr r="0" g="0" b="0"/>
        </a:effectRef>
        <a:fontRef idx="minor"/>
      </dsp:style>
    </dsp:sp>
    <dsp:sp modelId="{AD23E105-D5B5-471A-AD08-DACEB3F8D6F1}">
      <dsp:nvSpPr>
        <dsp:cNvPr id="0" name=""/>
        <dsp:cNvSpPr/>
      </dsp:nvSpPr>
      <dsp:spPr>
        <a:xfrm>
          <a:off x="2245520" y="-3119842"/>
          <a:ext cx="3870541" cy="6663963"/>
        </a:xfrm>
        <a:prstGeom prst="rect">
          <a:avLst/>
        </a:prstGeom>
        <a:noFill/>
        <a:ln>
          <a:noFill/>
        </a:ln>
        <a:effectLst/>
      </dsp:spPr>
      <dsp:style>
        <a:lnRef idx="0">
          <a:scrgbClr r="0" g="0" b="0"/>
        </a:lnRef>
        <a:fillRef idx="0">
          <a:scrgbClr r="0" g="0" b="0"/>
        </a:fillRef>
        <a:effectRef idx="0">
          <a:scrgbClr r="0" g="0" b="0"/>
        </a:effectRef>
        <a:fontRef idx="minor"/>
      </dsp:style>
    </dsp:sp>
    <dsp:sp modelId="{4F7DB5AF-3953-4D48-8E78-F4A34AD9011D}">
      <dsp:nvSpPr>
        <dsp:cNvPr id="0" name=""/>
        <dsp:cNvSpPr/>
      </dsp:nvSpPr>
      <dsp:spPr>
        <a:xfrm>
          <a:off x="2245520" y="108196"/>
          <a:ext cx="3870541" cy="2341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just" defTabSz="800100">
            <a:lnSpc>
              <a:spcPct val="90000"/>
            </a:lnSpc>
            <a:spcBef>
              <a:spcPct val="0"/>
            </a:spcBef>
            <a:spcAft>
              <a:spcPct val="35000"/>
            </a:spcAft>
            <a:buNone/>
          </a:pPr>
          <a:r>
            <a:rPr lang="es-MX" sz="1800" kern="1200" dirty="0"/>
            <a:t>Los gastos operativos tienen una importancia suprema dentro de la empresa, por cuanto mantienen el negocio en funcionamiento, y su correcta gestión es esencial para garantizar el crecimiento sostenible.</a:t>
          </a:r>
          <a:endParaRPr lang="en-US" sz="1800" kern="1200" dirty="0"/>
        </a:p>
      </dsp:txBody>
      <dsp:txXfrm>
        <a:off x="2245520" y="108196"/>
        <a:ext cx="3870541" cy="2341392"/>
      </dsp:txXfrm>
    </dsp:sp>
    <dsp:sp modelId="{509D3C80-9DD6-42E9-AF70-64C2F64583D4}">
      <dsp:nvSpPr>
        <dsp:cNvPr id="0" name=""/>
        <dsp:cNvSpPr/>
      </dsp:nvSpPr>
      <dsp:spPr>
        <a:xfrm>
          <a:off x="10608849" y="2854616"/>
          <a:ext cx="0" cy="1578794"/>
        </a:xfrm>
        <a:prstGeom prst="line">
          <a:avLst/>
        </a:prstGeom>
        <a:noFill/>
        <a:ln w="9525" cap="flat" cmpd="sng" algn="ctr">
          <a:solidFill>
            <a:schemeClr val="accent2">
              <a:hueOff val="-1323373"/>
              <a:satOff val="1492"/>
              <a:lumOff val="3530"/>
              <a:alphaOff val="0"/>
            </a:schemeClr>
          </a:solidFill>
          <a:prstDash val="solid"/>
        </a:ln>
        <a:effectLst/>
      </dsp:spPr>
      <dsp:style>
        <a:lnRef idx="1">
          <a:scrgbClr r="0" g="0" b="0"/>
        </a:lnRef>
        <a:fillRef idx="0">
          <a:scrgbClr r="0" g="0" b="0"/>
        </a:fillRef>
        <a:effectRef idx="0">
          <a:scrgbClr r="0" g="0" b="0"/>
        </a:effectRef>
        <a:fontRef idx="minor"/>
      </dsp:style>
    </dsp:sp>
    <dsp:sp modelId="{61747AC8-1C09-4370-9B71-B587E60D76DA}">
      <dsp:nvSpPr>
        <dsp:cNvPr id="0" name=""/>
        <dsp:cNvSpPr/>
      </dsp:nvSpPr>
      <dsp:spPr>
        <a:xfrm>
          <a:off x="10558925" y="2804692"/>
          <a:ext cx="99848" cy="99848"/>
        </a:xfrm>
        <a:prstGeom prst="ellipse">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B0FAE97-1210-4E36-A60A-8BA798A12A99}" type="datetime1">
              <a:rPr lang="es-ES" smtClean="0"/>
              <a:t>19/07/2022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es-ES" smtClean="0"/>
              <a:t>‹Nº›</a:t>
            </a:fld>
            <a:endParaRPr lang="es-ES"/>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3D3D879-06F7-4BB3-9FD8-DADB216A1AB3}" type="datetime1">
              <a:rPr lang="es-ES" noProof="0" smtClean="0"/>
              <a:t>19/07/2022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es-ES" noProof="0" smtClean="0"/>
              <a:t>‹Nº›</a:t>
            </a:fld>
            <a:endParaRPr lang="es-ES" noProof="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1</a:t>
            </a:fld>
            <a:endParaRPr lang="es-ES"/>
          </a:p>
        </p:txBody>
      </p:sp>
    </p:spTree>
    <p:extLst>
      <p:ext uri="{BB962C8B-B14F-4D97-AF65-F5344CB8AC3E}">
        <p14:creationId xmlns:p14="http://schemas.microsoft.com/office/powerpoint/2010/main" val="385925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ángulo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es-ES" noProof="0"/>
              <a:t>Haga clic para modificar el estilo de título del patrón</a:t>
            </a:r>
          </a:p>
        </p:txBody>
      </p:sp>
      <p:sp>
        <p:nvSpPr>
          <p:cNvPr id="3" name="Subtítulo 2"/>
          <p:cNvSpPr>
            <a:spLocks noGrp="1"/>
          </p:cNvSpPr>
          <p:nvPr>
            <p:ph type="subTitle" idx="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4" name="Marcador de fecha 3"/>
          <p:cNvSpPr>
            <a:spLocks noGrp="1"/>
          </p:cNvSpPr>
          <p:nvPr>
            <p:ph type="dt" sz="half" idx="10"/>
          </p:nvPr>
        </p:nvSpPr>
        <p:spPr/>
        <p:txBody>
          <a:bodyPr rtlCol="0"/>
          <a:lstStyle>
            <a:lvl1pPr algn="l">
              <a:defRPr/>
            </a:lvl1pPr>
          </a:lstStyle>
          <a:p>
            <a:pPr rtl="0"/>
            <a:fld id="{14CEBD4D-085C-498A-87ED-B94FC4CBCFC7}" type="datetime1">
              <a:rPr lang="es-ES" noProof="0" smtClean="0"/>
              <a:t>19/07/2022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cxnSp>
        <p:nvCxnSpPr>
          <p:cNvPr id="8" name="Conector recto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A3C0138-BF83-46A1-914E-F1E2A8306695}" type="datetime1">
              <a:rPr lang="es-ES" noProof="0" smtClean="0"/>
              <a:t>19/07/2022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762000"/>
            <a:ext cx="2628900" cy="5410200"/>
          </a:xfrm>
        </p:spPr>
        <p:txBody>
          <a:bodyPr vert="eaVert" lIns="45720" tIns="91440" rIns="45720" bIns="91440"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990601" y="762000"/>
            <a:ext cx="7581900" cy="5410200"/>
          </a:xfrm>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900568A9-B9DF-49AA-9F31-6F462455E52A}" type="datetime1">
              <a:rPr lang="es-ES" noProof="0" smtClean="0"/>
              <a:t>19/07/2022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cxnSp>
        <p:nvCxnSpPr>
          <p:cNvPr id="7" name="Conector recto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p:nvPr>
        </p:nvSpPr>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E44DC918-9477-44C9-87CA-58BC8D7EC64E}" type="datetime1">
              <a:rPr lang="es-ES" noProof="0" smtClean="0"/>
              <a:t>19/07/2022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ángulo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el estilo de texto del patrón</a:t>
            </a:r>
          </a:p>
        </p:txBody>
      </p:sp>
      <p:sp>
        <p:nvSpPr>
          <p:cNvPr id="4" name="Marcador de fecha 3"/>
          <p:cNvSpPr>
            <a:spLocks noGrp="1"/>
          </p:cNvSpPr>
          <p:nvPr>
            <p:ph type="dt" sz="half" idx="10"/>
          </p:nvPr>
        </p:nvSpPr>
        <p:spPr/>
        <p:txBody>
          <a:bodyPr rtlCol="0"/>
          <a:lstStyle/>
          <a:p>
            <a:pPr rtl="0"/>
            <a:fld id="{CBAA7CFC-FF55-48D5-B9D9-FA93FB0A1F63}" type="datetime1">
              <a:rPr lang="es-ES" noProof="0" smtClean="0"/>
              <a:t>19/07/2022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cxnSp>
        <p:nvCxnSpPr>
          <p:cNvPr id="8" name="Conector recto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9720072" cy="1499616"/>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p:nvPr>
        </p:nvSpPr>
        <p:spPr>
          <a:xfrm>
            <a:off x="1024127" y="2286000"/>
            <a:ext cx="4754880" cy="4023360"/>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p:nvPr>
        </p:nvSpPr>
        <p:spPr>
          <a:xfrm>
            <a:off x="5989320" y="2286000"/>
            <a:ext cx="4754880" cy="4023360"/>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BE9DBD11-34E4-448E-809B-329C5E8C1419}" type="datetime1">
              <a:rPr lang="es-ES" noProof="0" smtClean="0"/>
              <a:t>19/07/2022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4" name="Marcador de posición de contenido 3"/>
          <p:cNvSpPr>
            <a:spLocks noGrp="1"/>
          </p:cNvSpPr>
          <p:nvPr>
            <p:ph sz="half" idx="2"/>
          </p:nvPr>
        </p:nvSpPr>
        <p:spPr>
          <a:xfrm>
            <a:off x="1024128" y="2967788"/>
            <a:ext cx="4754880" cy="3341572"/>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noProof="0"/>
              <a:t>Editar el estilo de texto del patrón</a:t>
            </a:r>
          </a:p>
        </p:txBody>
      </p:sp>
      <p:sp>
        <p:nvSpPr>
          <p:cNvPr id="6" name="Marcador de posición de contenido 5"/>
          <p:cNvSpPr>
            <a:spLocks noGrp="1"/>
          </p:cNvSpPr>
          <p:nvPr>
            <p:ph sz="quarter" idx="4"/>
          </p:nvPr>
        </p:nvSpPr>
        <p:spPr>
          <a:xfrm>
            <a:off x="5990888" y="2967788"/>
            <a:ext cx="4754880" cy="3341572"/>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D5DB1031-BFAF-464E-A517-D151D571897F}" type="datetime1">
              <a:rPr lang="es-ES" noProof="0" smtClean="0"/>
              <a:t>19/07/2022</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C9BED521-1CC1-404B-8AD1-BBD24E269425}" type="datetime1">
              <a:rPr lang="es-ES" noProof="0" smtClean="0"/>
              <a:t>19/07/2022</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A53E9304-DC69-42FE-B771-884D748CD27D}" type="datetime1">
              <a:rPr lang="es-ES" noProof="0" smtClean="0"/>
              <a:t>19/07/2022</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ítulo 7"/>
          <p:cNvSpPr>
            <a:spLocks noGrp="1"/>
          </p:cNvSpPr>
          <p:nvPr>
            <p:ph type="title" hasCustomPrompt="1"/>
          </p:nvPr>
        </p:nvSpPr>
        <p:spPr>
          <a:xfrm>
            <a:off x="1024128" y="471509"/>
            <a:ext cx="4389120" cy="1737360"/>
          </a:xfrm>
        </p:spPr>
        <p:txBody>
          <a:bodyPr rtlCol="0">
            <a:noAutofit/>
          </a:bodyPr>
          <a:lstStyle>
            <a:lvl1pPr>
              <a:lnSpc>
                <a:spcPct val="80000"/>
              </a:lnSpc>
              <a:defRPr sz="4000"/>
            </a:lvl1pPr>
          </a:lstStyle>
          <a:p>
            <a:pPr rtl="0"/>
            <a:r>
              <a:rPr lang="es-ES" noProof="0"/>
              <a:t>Haga clic para modificar el estilo del título del patrón</a:t>
            </a:r>
          </a:p>
        </p:txBody>
      </p:sp>
      <p:sp>
        <p:nvSpPr>
          <p:cNvPr id="3" name="Marcador de posición de contenido 2"/>
          <p:cNvSpPr>
            <a:spLocks noGrp="1"/>
          </p:cNvSpPr>
          <p:nvPr>
            <p:ph idx="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el estilo de texto del patrón</a:t>
            </a:r>
          </a:p>
        </p:txBody>
      </p:sp>
      <p:sp>
        <p:nvSpPr>
          <p:cNvPr id="5" name="Marcador de fecha 4"/>
          <p:cNvSpPr>
            <a:spLocks noGrp="1"/>
          </p:cNvSpPr>
          <p:nvPr>
            <p:ph type="dt" sz="half" idx="10"/>
          </p:nvPr>
        </p:nvSpPr>
        <p:spPr/>
        <p:txBody>
          <a:bodyPr rtlCol="0"/>
          <a:lstStyle/>
          <a:p>
            <a:pPr rtl="0"/>
            <a:fld id="{3993D1A9-6AEF-4FF0-93A8-BB445C605128}" type="datetime1">
              <a:rPr lang="es-ES" noProof="0" smtClean="0"/>
              <a:t>19/07/2022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el estilo de texto del patrón</a:t>
            </a:r>
          </a:p>
        </p:txBody>
      </p:sp>
      <p:sp>
        <p:nvSpPr>
          <p:cNvPr id="5" name="Marcador de fecha 4"/>
          <p:cNvSpPr>
            <a:spLocks noGrp="1"/>
          </p:cNvSpPr>
          <p:nvPr>
            <p:ph type="dt" sz="half" idx="10"/>
          </p:nvPr>
        </p:nvSpPr>
        <p:spPr/>
        <p:txBody>
          <a:bodyPr rtlCol="0"/>
          <a:lstStyle/>
          <a:p>
            <a:pPr rtl="0"/>
            <a:fld id="{BFAA2184-F169-47A9-9381-0045417AD705}" type="datetime1">
              <a:rPr lang="es-ES" noProof="0" smtClean="0"/>
              <a:t>19/07/2022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867E5644-1E61-4311-A31E-84CB9C7AA8A9}" type="slidenum">
              <a:rPr lang="es-ES" noProof="0" smtClean="0"/>
              <a:t>‹Nº›</a:t>
            </a:fld>
            <a:endParaRPr lang="es-ES" noProof="0"/>
          </a:p>
        </p:txBody>
      </p:sp>
      <p:cxnSp>
        <p:nvCxnSpPr>
          <p:cNvPr id="8" name="Conector recto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EC354E2A-D5C7-4832-8F7D-7F0C53F06735}" type="datetime1">
              <a:rPr lang="es-ES" noProof="0" smtClean="0"/>
              <a:t>19/07/2022</a:t>
            </a:fld>
            <a:endParaRPr lang="es-ES" noProof="0"/>
          </a:p>
        </p:txBody>
      </p:sp>
      <p:sp>
        <p:nvSpPr>
          <p:cNvPr id="5" name="Marcador de pie de página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es-ES" noProof="0"/>
          </a:p>
        </p:txBody>
      </p:sp>
      <p:sp>
        <p:nvSpPr>
          <p:cNvPr id="6" name="Marcador de posición de número de diapositiva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cxnSp>
        <p:nvCxnSpPr>
          <p:cNvPr id="7" name="Conector recto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94000"/>
                    </a14:imgEffect>
                  </a14:imgLayer>
                </a14:imgProps>
              </a:ext>
              <a:ext uri="{28A0092B-C50C-407E-A947-70E740481C1C}">
                <a14:useLocalDpi xmlns:a14="http://schemas.microsoft.com/office/drawing/2010/main" val="0"/>
              </a:ext>
            </a:extLst>
          </a:blip>
          <a:stretch>
            <a:fillRect/>
          </a:stretch>
        </p:blipFill>
        <p:spPr>
          <a:xfrm>
            <a:off x="20" y="16936"/>
            <a:ext cx="12191980" cy="6841064"/>
          </a:xfrm>
          <a:prstGeom prst="rect">
            <a:avLst/>
          </a:prstGeom>
          <a:effectLst>
            <a:outerShdw blurRad="50800" dist="50800" dir="5400000" algn="ctr" rotWithShape="0">
              <a:srgbClr val="000000"/>
            </a:outerShdw>
          </a:effectLst>
        </p:spPr>
      </p:pic>
      <p:sp>
        <p:nvSpPr>
          <p:cNvPr id="21" name="Rectángulo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501651" cy="1090938"/>
          </a:xfrm>
        </p:spPr>
        <p:txBody>
          <a:bodyPr rtlCol="0" anchor="b">
            <a:normAutofit/>
          </a:bodyPr>
          <a:lstStyle/>
          <a:p>
            <a:pPr algn="l"/>
            <a:r>
              <a:rPr lang="es-ES" dirty="0">
                <a:solidFill>
                  <a:srgbClr val="FFFFFF"/>
                </a:solidFill>
              </a:rPr>
              <a:t>Gastos de operación</a:t>
            </a:r>
          </a:p>
        </p:txBody>
      </p:sp>
      <p:sp>
        <p:nvSpPr>
          <p:cNvPr id="3" name="Subtítulo 2">
            <a:extLst>
              <a:ext uri="{FF2B5EF4-FFF2-40B4-BE49-F238E27FC236}">
                <a16:creationId xmlns:a16="http://schemas.microsoft.com/office/drawing/2014/main" id="{E9F6641D-ADF3-40BD-9BA3-E740E77C8826}"/>
              </a:ext>
            </a:extLst>
          </p:cNvPr>
          <p:cNvSpPr>
            <a:spLocks noGrp="1"/>
          </p:cNvSpPr>
          <p:nvPr>
            <p:ph type="subTitle" idx="1"/>
          </p:nvPr>
        </p:nvSpPr>
        <p:spPr>
          <a:xfrm>
            <a:off x="4309349" y="4666480"/>
            <a:ext cx="7501650" cy="1033561"/>
          </a:xfrm>
        </p:spPr>
        <p:txBody>
          <a:bodyPr rtlCol="0" anchor="t">
            <a:normAutofit/>
          </a:bodyPr>
          <a:lstStyle/>
          <a:p>
            <a:pPr rtl="0"/>
            <a:r>
              <a:rPr lang="es-ES" dirty="0">
                <a:solidFill>
                  <a:srgbClr val="FFFFFF"/>
                </a:solidFill>
              </a:rPr>
              <a:t>Presentan:</a:t>
            </a:r>
          </a:p>
          <a:p>
            <a:pPr rtl="0"/>
            <a:r>
              <a:rPr lang="es-ES" dirty="0">
                <a:solidFill>
                  <a:srgbClr val="FFFFFF"/>
                </a:solidFill>
              </a:rPr>
              <a:t>Abigail Espinosa Waldo</a:t>
            </a:r>
          </a:p>
          <a:p>
            <a:pPr rtl="0"/>
            <a:r>
              <a:rPr lang="es-ES" dirty="0">
                <a:solidFill>
                  <a:srgbClr val="FFFFFF"/>
                </a:solidFill>
              </a:rPr>
              <a:t>Daniel Omar Espinoza Rubio</a:t>
            </a:r>
          </a:p>
        </p:txBody>
      </p:sp>
      <p:cxnSp>
        <p:nvCxnSpPr>
          <p:cNvPr id="23" name="Conector recto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MX" sz="3600" dirty="0"/>
              <a:t>Ejemplo</a:t>
            </a:r>
          </a:p>
        </p:txBody>
      </p:sp>
      <p:pic>
        <p:nvPicPr>
          <p:cNvPr id="6" name="Marcador de contenido 5"/>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024128" y="1759996"/>
            <a:ext cx="9806168" cy="4569551"/>
          </a:xfrm>
          <a:prstGeom prst="rect">
            <a:avLst/>
          </a:prstGeom>
        </p:spPr>
      </p:pic>
    </p:spTree>
    <p:extLst>
      <p:ext uri="{BB962C8B-B14F-4D97-AF65-F5344CB8AC3E}">
        <p14:creationId xmlns:p14="http://schemas.microsoft.com/office/powerpoint/2010/main" val="161402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24127" y="585216"/>
            <a:ext cx="7561073" cy="1012229"/>
          </a:xfrm>
        </p:spPr>
        <p:txBody>
          <a:bodyPr>
            <a:normAutofit/>
          </a:bodyPr>
          <a:lstStyle/>
          <a:p>
            <a:r>
              <a:rPr lang="es-MX" sz="2200" b="1" dirty="0"/>
              <a:t>Requisitos de las deducciones autorizadas</a:t>
            </a:r>
            <a:br>
              <a:rPr lang="es-MX" sz="2200" b="1" dirty="0"/>
            </a:br>
            <a:r>
              <a:rPr lang="es-MX" sz="900" b="1" dirty="0">
                <a:cs typeface="Arial" panose="020B0604020202020204" pitchFamily="34" charset="0"/>
              </a:rPr>
              <a:t>(Artículo 27 LISR)</a:t>
            </a:r>
            <a:br>
              <a:rPr lang="es-MX" sz="900" b="1" dirty="0">
                <a:cs typeface="Arial" panose="020B0604020202020204" pitchFamily="34" charset="0"/>
              </a:rPr>
            </a:br>
            <a:endParaRPr lang="es-MX" sz="2200" b="1" dirty="0"/>
          </a:p>
        </p:txBody>
      </p:sp>
      <p:sp>
        <p:nvSpPr>
          <p:cNvPr id="8" name="Marcador de contenido 7"/>
          <p:cNvSpPr>
            <a:spLocks noGrp="1"/>
          </p:cNvSpPr>
          <p:nvPr>
            <p:ph sz="half" idx="2"/>
          </p:nvPr>
        </p:nvSpPr>
        <p:spPr>
          <a:xfrm>
            <a:off x="1090448" y="1481997"/>
            <a:ext cx="5334103" cy="5073181"/>
          </a:xfrm>
        </p:spPr>
        <p:txBody>
          <a:bodyPr>
            <a:noAutofit/>
          </a:bodyPr>
          <a:lstStyle/>
          <a:p>
            <a:pPr marL="0" indent="0" algn="just">
              <a:buClrTx/>
              <a:buNone/>
            </a:pPr>
            <a:endParaRPr lang="es-MX" sz="1900" dirty="0"/>
          </a:p>
          <a:p>
            <a:pPr marL="342900" lvl="0" indent="-342900">
              <a:lnSpc>
                <a:spcPct val="107000"/>
              </a:lnSpc>
              <a:buFont typeface="Symbol" panose="05050102010706020507" pitchFamily="18" charset="2"/>
              <a:buChar char=""/>
            </a:pPr>
            <a:r>
              <a:rPr lang="es-MX" sz="1400" b="1" i="1" u="sng" dirty="0">
                <a:effectLst/>
                <a:latin typeface="Calibri" panose="020F0502020204030204" pitchFamily="34" charset="0"/>
                <a:ea typeface="Calibri" panose="020F0502020204030204" pitchFamily="34" charset="0"/>
                <a:cs typeface="Times New Roman" panose="02020603050405020304" pitchFamily="18" charset="0"/>
              </a:rPr>
              <a:t>Ser estrictamente indispensables,</a:t>
            </a: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Tener el comprobante fiscal y que sea de la fecha del ejercicio</a:t>
            </a:r>
            <a:r>
              <a:rPr lang="es-MX"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No efectivo en pagos mayores a $ </a:t>
            </a:r>
            <a:r>
              <a:rPr lang="es-ES" sz="1400" b="1" i="1" u="sng" dirty="0">
                <a:latin typeface="Calibri" panose="020F0502020204030204" pitchFamily="34" charset="0"/>
                <a:cs typeface="Times New Roman" panose="02020603050405020304" pitchFamily="18" charset="0"/>
              </a:rPr>
              <a:t>2000.00</a:t>
            </a: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Los cheques deben contener la leyenda para abono en cuenta de beneficiario</a:t>
            </a:r>
            <a:r>
              <a:rPr lang="es-MX"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Que este asociado a una cuenta contable</a:t>
            </a:r>
            <a:r>
              <a:rPr lang="es-MX"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Que sean restadas una sola vez,</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Retención de ISR,</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Intereses por capitales destinados al negocio,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Conceptos que deben erogarse en el ejercicio para que sean deducibles,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Honorarios o gratificaciones a consejeros, administradores y comisarios,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Seguros y fianzas,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Costo de adquisición de bienes e intereses a valor de mercado,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endParaRPr lang="es-MX" sz="19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146" y="1481997"/>
            <a:ext cx="4276540" cy="4518347"/>
          </a:xfrm>
          <a:prstGeom prst="rect">
            <a:avLst/>
          </a:prstGeom>
        </p:spPr>
      </p:pic>
    </p:spTree>
    <p:extLst>
      <p:ext uri="{BB962C8B-B14F-4D97-AF65-F5344CB8AC3E}">
        <p14:creationId xmlns:p14="http://schemas.microsoft.com/office/powerpoint/2010/main" val="2930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083BF-0CC4-6045-A138-DA4214085BC6}"/>
              </a:ext>
            </a:extLst>
          </p:cNvPr>
          <p:cNvSpPr>
            <a:spLocks noGrp="1"/>
          </p:cNvSpPr>
          <p:nvPr>
            <p:ph type="title"/>
          </p:nvPr>
        </p:nvSpPr>
        <p:spPr>
          <a:xfrm>
            <a:off x="841248" y="256032"/>
            <a:ext cx="10506456" cy="1014984"/>
          </a:xfrm>
        </p:spPr>
        <p:txBody>
          <a:bodyPr anchor="b">
            <a:normAutofit/>
          </a:bodyPr>
          <a:lstStyle/>
          <a:p>
            <a:r>
              <a:rPr lang="es-ES" sz="2700" b="1" dirty="0">
                <a:solidFill>
                  <a:srgbClr val="212529"/>
                </a:solidFill>
                <a:effectLst/>
                <a:latin typeface="Calibri" panose="020F0502020204030204" pitchFamily="34" charset="0"/>
              </a:rPr>
              <a:t>INTERPRETACIÓN DEL TÉRMINO "ESTRICTAMENTE INDISPENSABLES</a:t>
            </a:r>
            <a:br>
              <a:rPr lang="es-ES" sz="6600" i="1" dirty="0">
                <a:solidFill>
                  <a:srgbClr val="212529"/>
                </a:solidFill>
                <a:effectLst/>
                <a:latin typeface="Calibri" panose="020F0502020204030204" pitchFamily="34" charset="0"/>
              </a:rPr>
            </a:br>
            <a:r>
              <a:rPr lang="es-ES" sz="2000" dirty="0"/>
              <a:t>Registro digital 179766. Tesis 2a. CIII/2004. Segunda Sala, Novena Época, del Semanario Judicial de la Federación y su Gaceta, Tomo XX, Diciembre de 2004, página 565.</a:t>
            </a:r>
            <a:endParaRPr lang="es-MX" dirty="0"/>
          </a:p>
        </p:txBody>
      </p:sp>
      <p:graphicFrame>
        <p:nvGraphicFramePr>
          <p:cNvPr id="5" name="Marcador de contenido 2">
            <a:extLst>
              <a:ext uri="{FF2B5EF4-FFF2-40B4-BE49-F238E27FC236}">
                <a16:creationId xmlns:a16="http://schemas.microsoft.com/office/drawing/2014/main" id="{6A0DB001-132E-4B00-86CF-AACC79AE11C2}"/>
              </a:ext>
            </a:extLst>
          </p:cNvPr>
          <p:cNvGraphicFramePr>
            <a:graphicFrameLocks noGrp="1"/>
          </p:cNvGraphicFramePr>
          <p:nvPr>
            <p:ph idx="1"/>
            <p:extLst>
              <p:ext uri="{D42A27DB-BD31-4B8C-83A1-F6EECF244321}">
                <p14:modId xmlns:p14="http://schemas.microsoft.com/office/powerpoint/2010/main" val="845301580"/>
              </p:ext>
            </p:extLst>
          </p:nvPr>
        </p:nvGraphicFramePr>
        <p:xfrm>
          <a:off x="838200" y="1271016"/>
          <a:ext cx="10515600" cy="5012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5856058" y="2414248"/>
            <a:ext cx="304171" cy="1270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4" name="Grupo 13"/>
          <p:cNvGrpSpPr/>
          <p:nvPr/>
        </p:nvGrpSpPr>
        <p:grpSpPr>
          <a:xfrm>
            <a:off x="2802119" y="5366373"/>
            <a:ext cx="855481" cy="357533"/>
            <a:chOff x="-1247842" y="458256"/>
            <a:chExt cx="1815804" cy="277659"/>
          </a:xfrm>
        </p:grpSpPr>
        <p:sp>
          <p:nvSpPr>
            <p:cNvPr id="15" name="Rectángulo 14"/>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p:cNvSpPr txBox="1"/>
            <p:nvPr/>
          </p:nvSpPr>
          <p:spPr>
            <a:xfrm>
              <a:off x="-1247842" y="458256"/>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defTabSz="889000">
                <a:lnSpc>
                  <a:spcPct val="90000"/>
                </a:lnSpc>
                <a:spcBef>
                  <a:spcPct val="0"/>
                </a:spcBef>
                <a:spcAft>
                  <a:spcPct val="35000"/>
                </a:spcAft>
                <a:defRPr b="1"/>
              </a:pPr>
              <a:r>
                <a:rPr lang="en-US" sz="2000" dirty="0"/>
                <a:t>3</a:t>
              </a:r>
              <a:r>
                <a:rPr lang="en-US" sz="2000" kern="1200" dirty="0"/>
                <a:t>  </a:t>
              </a:r>
            </a:p>
          </p:txBody>
        </p:sp>
      </p:grpSp>
      <p:grpSp>
        <p:nvGrpSpPr>
          <p:cNvPr id="17" name="Grupo 16"/>
          <p:cNvGrpSpPr/>
          <p:nvPr/>
        </p:nvGrpSpPr>
        <p:grpSpPr>
          <a:xfrm>
            <a:off x="5836036" y="1663863"/>
            <a:ext cx="1204052" cy="357534"/>
            <a:chOff x="-1987703" y="458255"/>
            <a:chExt cx="2555665" cy="277660"/>
          </a:xfrm>
        </p:grpSpPr>
        <p:sp>
          <p:nvSpPr>
            <p:cNvPr id="18" name="Rectángulo 17"/>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p:cNvSpPr txBox="1"/>
            <p:nvPr/>
          </p:nvSpPr>
          <p:spPr>
            <a:xfrm>
              <a:off x="-1987703" y="458255"/>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algn="ctr" defTabSz="889000">
                <a:lnSpc>
                  <a:spcPct val="90000"/>
                </a:lnSpc>
                <a:spcBef>
                  <a:spcPct val="0"/>
                </a:spcBef>
                <a:spcAft>
                  <a:spcPct val="35000"/>
                </a:spcAft>
                <a:defRPr b="1"/>
              </a:pPr>
              <a:r>
                <a:rPr lang="en-US" sz="2000" dirty="0"/>
                <a:t>2</a:t>
              </a:r>
              <a:r>
                <a:rPr lang="en-US" sz="2000" kern="1200" dirty="0"/>
                <a:t>  </a:t>
              </a:r>
            </a:p>
          </p:txBody>
        </p:sp>
      </p:grpSp>
    </p:spTree>
    <p:extLst>
      <p:ext uri="{BB962C8B-B14F-4D97-AF65-F5344CB8AC3E}">
        <p14:creationId xmlns:p14="http://schemas.microsoft.com/office/powerpoint/2010/main" val="298022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083BF-0CC4-6045-A138-DA4214085BC6}"/>
              </a:ext>
            </a:extLst>
          </p:cNvPr>
          <p:cNvSpPr>
            <a:spLocks noGrp="1"/>
          </p:cNvSpPr>
          <p:nvPr>
            <p:ph type="title"/>
          </p:nvPr>
        </p:nvSpPr>
        <p:spPr>
          <a:xfrm>
            <a:off x="841248" y="256032"/>
            <a:ext cx="10506456" cy="1014984"/>
          </a:xfrm>
        </p:spPr>
        <p:txBody>
          <a:bodyPr anchor="b">
            <a:normAutofit/>
          </a:bodyPr>
          <a:lstStyle/>
          <a:p>
            <a:r>
              <a:rPr lang="es-MX" dirty="0"/>
              <a:t>CONTROL INTERNO</a:t>
            </a:r>
          </a:p>
        </p:txBody>
      </p:sp>
      <p:graphicFrame>
        <p:nvGraphicFramePr>
          <p:cNvPr id="5" name="Marcador de contenido 2">
            <a:extLst>
              <a:ext uri="{FF2B5EF4-FFF2-40B4-BE49-F238E27FC236}">
                <a16:creationId xmlns:a16="http://schemas.microsoft.com/office/drawing/2014/main" id="{6A0DB001-132E-4B00-86CF-AACC79AE11C2}"/>
              </a:ext>
            </a:extLst>
          </p:cNvPr>
          <p:cNvGraphicFramePr>
            <a:graphicFrameLocks noGrp="1"/>
          </p:cNvGraphicFramePr>
          <p:nvPr>
            <p:ph idx="1"/>
          </p:nvPr>
        </p:nvGraphicFramePr>
        <p:xfrm>
          <a:off x="838200" y="1271016"/>
          <a:ext cx="10515600" cy="5012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5856058" y="2414248"/>
            <a:ext cx="304171" cy="1270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4" name="Grupo 13"/>
          <p:cNvGrpSpPr/>
          <p:nvPr/>
        </p:nvGrpSpPr>
        <p:grpSpPr>
          <a:xfrm>
            <a:off x="2802119" y="5366373"/>
            <a:ext cx="855481" cy="357533"/>
            <a:chOff x="-1247842" y="458256"/>
            <a:chExt cx="1815804" cy="277659"/>
          </a:xfrm>
        </p:grpSpPr>
        <p:sp>
          <p:nvSpPr>
            <p:cNvPr id="15" name="Rectángulo 14"/>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p:cNvSpPr txBox="1"/>
            <p:nvPr/>
          </p:nvSpPr>
          <p:spPr>
            <a:xfrm>
              <a:off x="-1247842" y="458256"/>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defTabSz="889000">
                <a:lnSpc>
                  <a:spcPct val="90000"/>
                </a:lnSpc>
                <a:spcBef>
                  <a:spcPct val="0"/>
                </a:spcBef>
                <a:spcAft>
                  <a:spcPct val="35000"/>
                </a:spcAft>
                <a:defRPr b="1"/>
              </a:pPr>
              <a:r>
                <a:rPr lang="en-US" sz="2000" dirty="0"/>
                <a:t>3</a:t>
              </a:r>
              <a:r>
                <a:rPr lang="en-US" sz="2000" kern="1200" dirty="0"/>
                <a:t>  </a:t>
              </a:r>
            </a:p>
          </p:txBody>
        </p:sp>
      </p:grpSp>
      <p:grpSp>
        <p:nvGrpSpPr>
          <p:cNvPr id="17" name="Grupo 16"/>
          <p:cNvGrpSpPr/>
          <p:nvPr/>
        </p:nvGrpSpPr>
        <p:grpSpPr>
          <a:xfrm>
            <a:off x="5836036" y="1663863"/>
            <a:ext cx="1204052" cy="357534"/>
            <a:chOff x="-1987703" y="458255"/>
            <a:chExt cx="2555665" cy="277660"/>
          </a:xfrm>
        </p:grpSpPr>
        <p:sp>
          <p:nvSpPr>
            <p:cNvPr id="18" name="Rectángulo 17"/>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p:cNvSpPr txBox="1"/>
            <p:nvPr/>
          </p:nvSpPr>
          <p:spPr>
            <a:xfrm>
              <a:off x="-1987703" y="458255"/>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algn="ctr" defTabSz="889000">
                <a:lnSpc>
                  <a:spcPct val="90000"/>
                </a:lnSpc>
                <a:spcBef>
                  <a:spcPct val="0"/>
                </a:spcBef>
                <a:spcAft>
                  <a:spcPct val="35000"/>
                </a:spcAft>
                <a:defRPr b="1"/>
              </a:pPr>
              <a:r>
                <a:rPr lang="en-US" sz="2000" dirty="0"/>
                <a:t>2</a:t>
              </a:r>
              <a:r>
                <a:rPr lang="en-US" sz="2000" kern="1200" dirty="0"/>
                <a:t>  </a:t>
              </a:r>
            </a:p>
          </p:txBody>
        </p:sp>
      </p:grpSp>
    </p:spTree>
    <p:extLst>
      <p:ext uri="{BB962C8B-B14F-4D97-AF65-F5344CB8AC3E}">
        <p14:creationId xmlns:p14="http://schemas.microsoft.com/office/powerpoint/2010/main" val="273609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083BF-0CC4-6045-A138-DA4214085BC6}"/>
              </a:ext>
            </a:extLst>
          </p:cNvPr>
          <p:cNvSpPr>
            <a:spLocks noGrp="1"/>
          </p:cNvSpPr>
          <p:nvPr>
            <p:ph type="title"/>
          </p:nvPr>
        </p:nvSpPr>
        <p:spPr>
          <a:xfrm>
            <a:off x="841248" y="256032"/>
            <a:ext cx="4597651" cy="812747"/>
          </a:xfrm>
        </p:spPr>
        <p:txBody>
          <a:bodyPr anchor="b">
            <a:normAutofit/>
          </a:bodyPr>
          <a:lstStyle/>
          <a:p>
            <a:r>
              <a:rPr lang="es-MX" dirty="0"/>
              <a:t>RIESGOS</a:t>
            </a:r>
          </a:p>
        </p:txBody>
      </p:sp>
      <p:graphicFrame>
        <p:nvGraphicFramePr>
          <p:cNvPr id="5" name="Marcador de contenido 2">
            <a:extLst>
              <a:ext uri="{FF2B5EF4-FFF2-40B4-BE49-F238E27FC236}">
                <a16:creationId xmlns:a16="http://schemas.microsoft.com/office/drawing/2014/main" id="{6A0DB001-132E-4B00-86CF-AACC79AE11C2}"/>
              </a:ext>
            </a:extLst>
          </p:cNvPr>
          <p:cNvGraphicFramePr>
            <a:graphicFrameLocks noGrp="1"/>
          </p:cNvGraphicFramePr>
          <p:nvPr>
            <p:ph idx="1"/>
            <p:extLst>
              <p:ext uri="{D42A27DB-BD31-4B8C-83A1-F6EECF244321}">
                <p14:modId xmlns:p14="http://schemas.microsoft.com/office/powerpoint/2010/main" val="2451599160"/>
              </p:ext>
            </p:extLst>
          </p:nvPr>
        </p:nvGraphicFramePr>
        <p:xfrm>
          <a:off x="750343" y="950026"/>
          <a:ext cx="10875600" cy="5333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5856058" y="2414248"/>
            <a:ext cx="304171" cy="1270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4" name="Grupo 13"/>
          <p:cNvGrpSpPr/>
          <p:nvPr/>
        </p:nvGrpSpPr>
        <p:grpSpPr>
          <a:xfrm>
            <a:off x="1138131" y="5615755"/>
            <a:ext cx="855481" cy="357533"/>
            <a:chOff x="-1247842" y="458256"/>
            <a:chExt cx="1815804" cy="277659"/>
          </a:xfrm>
        </p:grpSpPr>
        <p:sp>
          <p:nvSpPr>
            <p:cNvPr id="15" name="Rectángulo 14"/>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p:cNvSpPr txBox="1"/>
            <p:nvPr/>
          </p:nvSpPr>
          <p:spPr>
            <a:xfrm>
              <a:off x="-1247842" y="458256"/>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algn="ctr" defTabSz="889000">
                <a:lnSpc>
                  <a:spcPct val="90000"/>
                </a:lnSpc>
                <a:spcBef>
                  <a:spcPct val="0"/>
                </a:spcBef>
                <a:spcAft>
                  <a:spcPct val="35000"/>
                </a:spcAft>
                <a:defRPr b="1"/>
              </a:pPr>
              <a:r>
                <a:rPr lang="en-US" sz="2000" dirty="0"/>
                <a:t>3</a:t>
              </a:r>
              <a:r>
                <a:rPr lang="en-US" sz="2000" kern="1200" dirty="0"/>
                <a:t>  </a:t>
              </a:r>
            </a:p>
          </p:txBody>
        </p:sp>
      </p:grpSp>
      <p:grpSp>
        <p:nvGrpSpPr>
          <p:cNvPr id="17" name="Grupo 16"/>
          <p:cNvGrpSpPr/>
          <p:nvPr/>
        </p:nvGrpSpPr>
        <p:grpSpPr>
          <a:xfrm>
            <a:off x="6813999" y="1663864"/>
            <a:ext cx="1231305" cy="715065"/>
            <a:chOff x="88076" y="458256"/>
            <a:chExt cx="2613512" cy="555318"/>
          </a:xfrm>
        </p:grpSpPr>
        <p:sp>
          <p:nvSpPr>
            <p:cNvPr id="18" name="Rectángulo 17"/>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p:cNvSpPr txBox="1"/>
            <p:nvPr/>
          </p:nvSpPr>
          <p:spPr>
            <a:xfrm>
              <a:off x="2221702" y="735915"/>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algn="ctr" defTabSz="889000">
                <a:lnSpc>
                  <a:spcPct val="90000"/>
                </a:lnSpc>
                <a:spcBef>
                  <a:spcPct val="0"/>
                </a:spcBef>
                <a:spcAft>
                  <a:spcPct val="35000"/>
                </a:spcAft>
                <a:defRPr b="1"/>
              </a:pPr>
              <a:r>
                <a:rPr lang="en-US" sz="2000" dirty="0"/>
                <a:t>2</a:t>
              </a:r>
              <a:r>
                <a:rPr lang="en-US" sz="2000" kern="1200" dirty="0"/>
                <a:t>  </a:t>
              </a:r>
            </a:p>
          </p:txBody>
        </p:sp>
      </p:grpSp>
    </p:spTree>
    <p:extLst>
      <p:ext uri="{BB962C8B-B14F-4D97-AF65-F5344CB8AC3E}">
        <p14:creationId xmlns:p14="http://schemas.microsoft.com/office/powerpoint/2010/main" val="835995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083BF-0CC4-6045-A138-DA4214085BC6}"/>
              </a:ext>
            </a:extLst>
          </p:cNvPr>
          <p:cNvSpPr>
            <a:spLocks noGrp="1"/>
          </p:cNvSpPr>
          <p:nvPr>
            <p:ph type="title"/>
          </p:nvPr>
        </p:nvSpPr>
        <p:spPr>
          <a:xfrm>
            <a:off x="841248" y="256032"/>
            <a:ext cx="10506456" cy="1014984"/>
          </a:xfrm>
        </p:spPr>
        <p:txBody>
          <a:bodyPr anchor="b">
            <a:normAutofit/>
          </a:bodyPr>
          <a:lstStyle/>
          <a:p>
            <a:r>
              <a:rPr lang="es-MX" dirty="0"/>
              <a:t>PROCEDIMIENTOS</a:t>
            </a:r>
          </a:p>
        </p:txBody>
      </p:sp>
      <p:graphicFrame>
        <p:nvGraphicFramePr>
          <p:cNvPr id="5" name="Marcador de contenido 2">
            <a:extLst>
              <a:ext uri="{FF2B5EF4-FFF2-40B4-BE49-F238E27FC236}">
                <a16:creationId xmlns:a16="http://schemas.microsoft.com/office/drawing/2014/main" id="{6A0DB001-132E-4B00-86CF-AACC79AE11C2}"/>
              </a:ext>
            </a:extLst>
          </p:cNvPr>
          <p:cNvGraphicFramePr>
            <a:graphicFrameLocks noGrp="1"/>
          </p:cNvGraphicFramePr>
          <p:nvPr>
            <p:ph idx="1"/>
            <p:extLst>
              <p:ext uri="{D42A27DB-BD31-4B8C-83A1-F6EECF244321}">
                <p14:modId xmlns:p14="http://schemas.microsoft.com/office/powerpoint/2010/main" val="3885532050"/>
              </p:ext>
            </p:extLst>
          </p:nvPr>
        </p:nvGraphicFramePr>
        <p:xfrm>
          <a:off x="838200" y="1271016"/>
          <a:ext cx="10515600" cy="5012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5856058" y="2414248"/>
            <a:ext cx="304171" cy="1270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4" name="Grupo 13"/>
          <p:cNvGrpSpPr/>
          <p:nvPr/>
        </p:nvGrpSpPr>
        <p:grpSpPr>
          <a:xfrm>
            <a:off x="2802119" y="5366373"/>
            <a:ext cx="855481" cy="357533"/>
            <a:chOff x="-1247842" y="458256"/>
            <a:chExt cx="1815804" cy="277659"/>
          </a:xfrm>
        </p:grpSpPr>
        <p:sp>
          <p:nvSpPr>
            <p:cNvPr id="15" name="Rectángulo 14"/>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p:cNvSpPr txBox="1"/>
            <p:nvPr/>
          </p:nvSpPr>
          <p:spPr>
            <a:xfrm>
              <a:off x="-1247842" y="458256"/>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defTabSz="889000">
                <a:lnSpc>
                  <a:spcPct val="90000"/>
                </a:lnSpc>
                <a:spcBef>
                  <a:spcPct val="0"/>
                </a:spcBef>
                <a:spcAft>
                  <a:spcPct val="35000"/>
                </a:spcAft>
                <a:defRPr b="1"/>
              </a:pPr>
              <a:r>
                <a:rPr lang="en-US" sz="2000" dirty="0"/>
                <a:t>3</a:t>
              </a:r>
              <a:r>
                <a:rPr lang="en-US" sz="2000" kern="1200" dirty="0"/>
                <a:t>  </a:t>
              </a:r>
            </a:p>
          </p:txBody>
        </p:sp>
      </p:grpSp>
      <p:grpSp>
        <p:nvGrpSpPr>
          <p:cNvPr id="17" name="Grupo 16"/>
          <p:cNvGrpSpPr/>
          <p:nvPr/>
        </p:nvGrpSpPr>
        <p:grpSpPr>
          <a:xfrm>
            <a:off x="5836036" y="1663863"/>
            <a:ext cx="1204052" cy="357534"/>
            <a:chOff x="-1987703" y="458255"/>
            <a:chExt cx="2555665" cy="277660"/>
          </a:xfrm>
        </p:grpSpPr>
        <p:sp>
          <p:nvSpPr>
            <p:cNvPr id="18" name="Rectángulo 17"/>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p:cNvSpPr txBox="1"/>
            <p:nvPr/>
          </p:nvSpPr>
          <p:spPr>
            <a:xfrm>
              <a:off x="-1987703" y="458255"/>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algn="ctr" defTabSz="889000">
                <a:lnSpc>
                  <a:spcPct val="90000"/>
                </a:lnSpc>
                <a:spcBef>
                  <a:spcPct val="0"/>
                </a:spcBef>
                <a:spcAft>
                  <a:spcPct val="35000"/>
                </a:spcAft>
                <a:defRPr b="1"/>
              </a:pPr>
              <a:r>
                <a:rPr lang="en-US" sz="2000" dirty="0"/>
                <a:t>2</a:t>
              </a:r>
              <a:r>
                <a:rPr lang="en-US" sz="2000" kern="1200" dirty="0"/>
                <a:t>  </a:t>
              </a:r>
            </a:p>
          </p:txBody>
        </p:sp>
      </p:grpSp>
    </p:spTree>
    <p:extLst>
      <p:ext uri="{BB962C8B-B14F-4D97-AF65-F5344CB8AC3E}">
        <p14:creationId xmlns:p14="http://schemas.microsoft.com/office/powerpoint/2010/main" val="300655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083BF-0CC4-6045-A138-DA4214085BC6}"/>
              </a:ext>
            </a:extLst>
          </p:cNvPr>
          <p:cNvSpPr>
            <a:spLocks noGrp="1"/>
          </p:cNvSpPr>
          <p:nvPr>
            <p:ph type="title"/>
          </p:nvPr>
        </p:nvSpPr>
        <p:spPr>
          <a:xfrm>
            <a:off x="841248" y="256032"/>
            <a:ext cx="4597651" cy="812747"/>
          </a:xfrm>
        </p:spPr>
        <p:txBody>
          <a:bodyPr anchor="b">
            <a:normAutofit/>
          </a:bodyPr>
          <a:lstStyle/>
          <a:p>
            <a:r>
              <a:rPr lang="es-MX" dirty="0"/>
              <a:t>conclusiones</a:t>
            </a:r>
          </a:p>
        </p:txBody>
      </p:sp>
      <p:graphicFrame>
        <p:nvGraphicFramePr>
          <p:cNvPr id="5" name="Marcador de contenido 2">
            <a:extLst>
              <a:ext uri="{FF2B5EF4-FFF2-40B4-BE49-F238E27FC236}">
                <a16:creationId xmlns:a16="http://schemas.microsoft.com/office/drawing/2014/main" id="{6A0DB001-132E-4B00-86CF-AACC79AE11C2}"/>
              </a:ext>
            </a:extLst>
          </p:cNvPr>
          <p:cNvGraphicFramePr>
            <a:graphicFrameLocks noGrp="1"/>
          </p:cNvGraphicFramePr>
          <p:nvPr>
            <p:ph idx="1"/>
            <p:extLst>
              <p:ext uri="{D42A27DB-BD31-4B8C-83A1-F6EECF244321}">
                <p14:modId xmlns:p14="http://schemas.microsoft.com/office/powerpoint/2010/main" val="251085523"/>
              </p:ext>
            </p:extLst>
          </p:nvPr>
        </p:nvGraphicFramePr>
        <p:xfrm>
          <a:off x="750343" y="950026"/>
          <a:ext cx="10875600" cy="5333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5856058" y="2414248"/>
            <a:ext cx="304171" cy="1270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4" name="Grupo 13"/>
          <p:cNvGrpSpPr/>
          <p:nvPr/>
        </p:nvGrpSpPr>
        <p:grpSpPr>
          <a:xfrm>
            <a:off x="1138131" y="5615755"/>
            <a:ext cx="855481" cy="357533"/>
            <a:chOff x="-1247842" y="458256"/>
            <a:chExt cx="1815804" cy="277659"/>
          </a:xfrm>
        </p:grpSpPr>
        <p:sp>
          <p:nvSpPr>
            <p:cNvPr id="15" name="Rectángulo 14"/>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p:cNvSpPr txBox="1"/>
            <p:nvPr/>
          </p:nvSpPr>
          <p:spPr>
            <a:xfrm>
              <a:off x="-1247842" y="458256"/>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algn="ctr" defTabSz="889000">
                <a:lnSpc>
                  <a:spcPct val="90000"/>
                </a:lnSpc>
                <a:spcBef>
                  <a:spcPct val="0"/>
                </a:spcBef>
                <a:spcAft>
                  <a:spcPct val="35000"/>
                </a:spcAft>
                <a:defRPr b="1"/>
              </a:pPr>
              <a:r>
                <a:rPr lang="en-US" sz="2000" dirty="0"/>
                <a:t>3</a:t>
              </a:r>
              <a:r>
                <a:rPr lang="en-US" sz="2000" kern="1200" dirty="0"/>
                <a:t>  </a:t>
              </a:r>
            </a:p>
          </p:txBody>
        </p:sp>
      </p:grpSp>
      <p:grpSp>
        <p:nvGrpSpPr>
          <p:cNvPr id="17" name="Grupo 16"/>
          <p:cNvGrpSpPr/>
          <p:nvPr/>
        </p:nvGrpSpPr>
        <p:grpSpPr>
          <a:xfrm>
            <a:off x="6813999" y="1663864"/>
            <a:ext cx="1231305" cy="715065"/>
            <a:chOff x="88076" y="458256"/>
            <a:chExt cx="2613512" cy="555318"/>
          </a:xfrm>
        </p:grpSpPr>
        <p:sp>
          <p:nvSpPr>
            <p:cNvPr id="18" name="Rectángulo 17"/>
            <p:cNvSpPr/>
            <p:nvPr/>
          </p:nvSpPr>
          <p:spPr>
            <a:xfrm>
              <a:off x="88076" y="458256"/>
              <a:ext cx="479886" cy="2776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p:cNvSpPr txBox="1"/>
            <p:nvPr/>
          </p:nvSpPr>
          <p:spPr>
            <a:xfrm>
              <a:off x="2221702" y="735915"/>
              <a:ext cx="479886" cy="277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lvl="0" algn="ctr" defTabSz="889000">
                <a:lnSpc>
                  <a:spcPct val="90000"/>
                </a:lnSpc>
                <a:spcBef>
                  <a:spcPct val="0"/>
                </a:spcBef>
                <a:spcAft>
                  <a:spcPct val="35000"/>
                </a:spcAft>
                <a:defRPr b="1"/>
              </a:pPr>
              <a:r>
                <a:rPr lang="en-US" sz="2000" dirty="0"/>
                <a:t>2</a:t>
              </a:r>
              <a:r>
                <a:rPr lang="en-US" sz="2000" kern="1200" dirty="0"/>
                <a:t>  </a:t>
              </a:r>
            </a:p>
          </p:txBody>
        </p:sp>
      </p:grpSp>
    </p:spTree>
    <p:extLst>
      <p:ext uri="{BB962C8B-B14F-4D97-AF65-F5344CB8AC3E}">
        <p14:creationId xmlns:p14="http://schemas.microsoft.com/office/powerpoint/2010/main" val="194293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24128" y="585216"/>
            <a:ext cx="4754879" cy="1112955"/>
          </a:xfrm>
        </p:spPr>
        <p:txBody>
          <a:bodyPr>
            <a:normAutofit/>
          </a:bodyPr>
          <a:lstStyle/>
          <a:p>
            <a:r>
              <a:rPr lang="es-MX" sz="3600" dirty="0"/>
              <a:t>definición</a:t>
            </a:r>
          </a:p>
        </p:txBody>
      </p:sp>
      <p:sp>
        <p:nvSpPr>
          <p:cNvPr id="7" name="Marcador de contenido 6"/>
          <p:cNvSpPr>
            <a:spLocks noGrp="1"/>
          </p:cNvSpPr>
          <p:nvPr>
            <p:ph sz="half" idx="1"/>
          </p:nvPr>
        </p:nvSpPr>
        <p:spPr/>
        <p:txBody>
          <a:bodyPr>
            <a:normAutofit fontScale="85000" lnSpcReduction="20000"/>
          </a:bodyPr>
          <a:lstStyle/>
          <a:p>
            <a:pPr algn="just"/>
            <a:r>
              <a:rPr lang="es-MX" b="1" dirty="0"/>
              <a:t>Gastos de Operación</a:t>
            </a:r>
            <a:r>
              <a:rPr lang="es-MX" dirty="0"/>
              <a:t> </a:t>
            </a:r>
          </a:p>
          <a:p>
            <a:pPr algn="just">
              <a:lnSpc>
                <a:spcPct val="120000"/>
              </a:lnSpc>
              <a:buClr>
                <a:srgbClr val="C00000"/>
              </a:buClr>
              <a:buFont typeface="Wingdings" panose="05000000000000000000" pitchFamily="2" charset="2"/>
              <a:buChar char="Ø"/>
            </a:pPr>
            <a:r>
              <a:rPr lang="es-MX" dirty="0"/>
              <a:t>Son </a:t>
            </a:r>
            <a:r>
              <a:rPr lang="es-MX" dirty="0">
                <a:solidFill>
                  <a:srgbClr val="C00000"/>
                </a:solidFill>
              </a:rPr>
              <a:t>los que genera la operación ordinaria del negocio </a:t>
            </a:r>
            <a:r>
              <a:rPr lang="es-MX" dirty="0"/>
              <a:t>y </a:t>
            </a:r>
            <a:r>
              <a:rPr lang="es-MX" dirty="0">
                <a:solidFill>
                  <a:srgbClr val="C00000"/>
                </a:solidFill>
              </a:rPr>
              <a:t>no se relacionan en forma directa</a:t>
            </a:r>
            <a:r>
              <a:rPr lang="es-MX" dirty="0"/>
              <a:t> con los bienes o servicios que se venden.</a:t>
            </a:r>
          </a:p>
          <a:p>
            <a:pPr algn="just">
              <a:lnSpc>
                <a:spcPct val="120000"/>
              </a:lnSpc>
              <a:buClr>
                <a:srgbClr val="C00000"/>
              </a:buClr>
              <a:buFont typeface="Wingdings" panose="05000000000000000000" pitchFamily="2" charset="2"/>
              <a:buChar char="Ø"/>
            </a:pPr>
            <a:r>
              <a:rPr lang="es-MX" dirty="0"/>
              <a:t>Son las erogaciones que permiten llevar a cabo las diversas actividades y operaciones diarias. Sin ellos no sería posible alcanzar los propósitos de la empresa.</a:t>
            </a:r>
          </a:p>
          <a:p>
            <a:pPr algn="just"/>
            <a:endParaRPr lang="es-MX" dirty="0"/>
          </a:p>
        </p:txBody>
      </p:sp>
      <p:sp>
        <p:nvSpPr>
          <p:cNvPr id="8" name="Marcador de contenido 7"/>
          <p:cNvSpPr>
            <a:spLocks noGrp="1"/>
          </p:cNvSpPr>
          <p:nvPr>
            <p:ph sz="half" idx="2"/>
          </p:nvPr>
        </p:nvSpPr>
        <p:spPr>
          <a:xfrm>
            <a:off x="5989320" y="1562297"/>
            <a:ext cx="4754880" cy="1815947"/>
          </a:xfrm>
        </p:spPr>
        <p:txBody>
          <a:bodyPr>
            <a:normAutofit fontScale="85000" lnSpcReduction="20000"/>
          </a:bodyPr>
          <a:lstStyle/>
          <a:p>
            <a:pPr algn="ctr"/>
            <a:r>
              <a:rPr lang="es-MX" b="1" dirty="0"/>
              <a:t>NIF A-5 Párrafo 51 </a:t>
            </a:r>
          </a:p>
          <a:p>
            <a:pPr algn="just"/>
            <a:r>
              <a:rPr lang="es-MX" b="1" dirty="0"/>
              <a:t>Costos y Gastos</a:t>
            </a:r>
          </a:p>
          <a:p>
            <a:pPr algn="just">
              <a:lnSpc>
                <a:spcPct val="120000"/>
              </a:lnSpc>
            </a:pPr>
            <a:r>
              <a:rPr lang="es-MX" dirty="0"/>
              <a:t>Son </a:t>
            </a:r>
            <a:r>
              <a:rPr lang="es-MX" dirty="0">
                <a:solidFill>
                  <a:srgbClr val="C00000"/>
                </a:solidFill>
              </a:rPr>
              <a:t>decrementos</a:t>
            </a:r>
            <a:r>
              <a:rPr lang="es-MX" dirty="0"/>
              <a:t> de los </a:t>
            </a:r>
            <a:r>
              <a:rPr lang="es-MX" dirty="0">
                <a:solidFill>
                  <a:srgbClr val="C00000"/>
                </a:solidFill>
              </a:rPr>
              <a:t>activos</a:t>
            </a:r>
            <a:r>
              <a:rPr lang="es-MX" dirty="0"/>
              <a:t> o </a:t>
            </a:r>
            <a:r>
              <a:rPr lang="es-MX" dirty="0">
                <a:solidFill>
                  <a:srgbClr val="C00000"/>
                </a:solidFill>
              </a:rPr>
              <a:t>incrementos</a:t>
            </a:r>
            <a:r>
              <a:rPr lang="es-MX" dirty="0"/>
              <a:t> de los </a:t>
            </a:r>
            <a:r>
              <a:rPr lang="es-MX" dirty="0">
                <a:solidFill>
                  <a:srgbClr val="C00000"/>
                </a:solidFill>
              </a:rPr>
              <a:t>pasivos</a:t>
            </a:r>
            <a:r>
              <a:rPr lang="es-MX" dirty="0"/>
              <a:t> de una entidad, durante un periodo contable.</a:t>
            </a:r>
          </a:p>
        </p:txBody>
      </p:sp>
      <p:cxnSp>
        <p:nvCxnSpPr>
          <p:cNvPr id="10" name="Conector recto 9"/>
          <p:cNvCxnSpPr/>
          <p:nvPr/>
        </p:nvCxnSpPr>
        <p:spPr>
          <a:xfrm>
            <a:off x="5779007" y="1597446"/>
            <a:ext cx="0" cy="4538949"/>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Conector recto 12"/>
          <p:cNvCxnSpPr/>
          <p:nvPr/>
        </p:nvCxnSpPr>
        <p:spPr>
          <a:xfrm>
            <a:off x="1156771" y="6136395"/>
            <a:ext cx="4622236" cy="0"/>
          </a:xfrm>
          <a:prstGeom prst="line">
            <a:avLst/>
          </a:prstGeom>
        </p:spPr>
        <p:style>
          <a:lnRef idx="3">
            <a:schemeClr val="accent6"/>
          </a:lnRef>
          <a:fillRef idx="0">
            <a:schemeClr val="accent6"/>
          </a:fillRef>
          <a:effectRef idx="2">
            <a:schemeClr val="accent6"/>
          </a:effectRef>
          <a:fontRef idx="minor">
            <a:schemeClr val="tx1"/>
          </a:fontRef>
        </p:style>
      </p:cxnSp>
      <p:sp>
        <p:nvSpPr>
          <p:cNvPr id="17" name="Marcador de contenido 7"/>
          <p:cNvSpPr txBox="1">
            <a:spLocks/>
          </p:cNvSpPr>
          <p:nvPr/>
        </p:nvSpPr>
        <p:spPr>
          <a:xfrm>
            <a:off x="5939247" y="4556789"/>
            <a:ext cx="2416550" cy="42580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s-MX" sz="1800" b="1" dirty="0"/>
              <a:t>Costos y Gastos</a:t>
            </a:r>
          </a:p>
        </p:txBody>
      </p:sp>
      <p:sp>
        <p:nvSpPr>
          <p:cNvPr id="20" name="Flecha abajo 19"/>
          <p:cNvSpPr/>
          <p:nvPr/>
        </p:nvSpPr>
        <p:spPr>
          <a:xfrm>
            <a:off x="8516038" y="3943673"/>
            <a:ext cx="484632" cy="1488477"/>
          </a:xfrm>
          <a:prstGeom prst="downArrow">
            <a:avLst/>
          </a:prstGeom>
          <a:ln>
            <a:solidFill>
              <a:srgbClr val="FF0000"/>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r>
              <a:rPr lang="es-MX" sz="1200" b="1" dirty="0"/>
              <a:t>ACTIVOS</a:t>
            </a:r>
          </a:p>
        </p:txBody>
      </p:sp>
      <p:sp>
        <p:nvSpPr>
          <p:cNvPr id="22" name="Flecha arriba 21"/>
          <p:cNvSpPr/>
          <p:nvPr/>
        </p:nvSpPr>
        <p:spPr>
          <a:xfrm>
            <a:off x="9315784" y="3896599"/>
            <a:ext cx="468440" cy="1488477"/>
          </a:xfrm>
          <a:prstGeom prst="upArrow">
            <a:avLst/>
          </a:prstGeom>
          <a:ln>
            <a:prstDash val="dashDot"/>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200" b="1" dirty="0"/>
              <a:t>PASIVOS</a:t>
            </a:r>
          </a:p>
        </p:txBody>
      </p:sp>
      <p:sp>
        <p:nvSpPr>
          <p:cNvPr id="23" name="Marcador de contenido 7"/>
          <p:cNvSpPr txBox="1">
            <a:spLocks/>
          </p:cNvSpPr>
          <p:nvPr/>
        </p:nvSpPr>
        <p:spPr>
          <a:xfrm>
            <a:off x="8516038" y="5689059"/>
            <a:ext cx="534501" cy="42580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s-MX" b="1" dirty="0">
                <a:solidFill>
                  <a:srgbClr val="FF0000"/>
                </a:solidFill>
              </a:rPr>
              <a:t>(-)</a:t>
            </a:r>
          </a:p>
        </p:txBody>
      </p:sp>
      <p:sp>
        <p:nvSpPr>
          <p:cNvPr id="24" name="Marcador de contenido 7"/>
          <p:cNvSpPr txBox="1">
            <a:spLocks/>
          </p:cNvSpPr>
          <p:nvPr/>
        </p:nvSpPr>
        <p:spPr>
          <a:xfrm>
            <a:off x="9249723" y="3424520"/>
            <a:ext cx="534501" cy="425803"/>
          </a:xfrm>
          <a:prstGeom prst="rect">
            <a:avLst/>
          </a:prstGeom>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s-MX" b="1" dirty="0">
                <a:solidFill>
                  <a:schemeClr val="accent5">
                    <a:lumMod val="75000"/>
                  </a:schemeClr>
                </a:solidFill>
              </a:rPr>
              <a:t>(+)</a:t>
            </a:r>
          </a:p>
        </p:txBody>
      </p:sp>
      <p:sp>
        <p:nvSpPr>
          <p:cNvPr id="26" name="Cerrar llave 25"/>
          <p:cNvSpPr/>
          <p:nvPr/>
        </p:nvSpPr>
        <p:spPr>
          <a:xfrm flipH="1">
            <a:off x="7836599" y="3508008"/>
            <a:ext cx="378602" cy="2523363"/>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28" name="Conector recto de flecha 27"/>
          <p:cNvCxnSpPr/>
          <p:nvPr/>
        </p:nvCxnSpPr>
        <p:spPr>
          <a:xfrm flipV="1">
            <a:off x="8366760" y="6296749"/>
            <a:ext cx="2043852" cy="1261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Marcador de contenido 7"/>
          <p:cNvSpPr txBox="1">
            <a:spLocks/>
          </p:cNvSpPr>
          <p:nvPr/>
        </p:nvSpPr>
        <p:spPr>
          <a:xfrm>
            <a:off x="7687096" y="6183992"/>
            <a:ext cx="679664" cy="22551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s-MX" sz="1400" b="1" dirty="0"/>
              <a:t>Enero</a:t>
            </a:r>
          </a:p>
        </p:txBody>
      </p:sp>
      <p:sp>
        <p:nvSpPr>
          <p:cNvPr id="32" name="Marcador de contenido 7"/>
          <p:cNvSpPr txBox="1">
            <a:spLocks/>
          </p:cNvSpPr>
          <p:nvPr/>
        </p:nvSpPr>
        <p:spPr>
          <a:xfrm>
            <a:off x="10410611" y="6180065"/>
            <a:ext cx="1002863" cy="12929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s-MX" sz="1400" b="1" dirty="0"/>
              <a:t>Diciembre</a:t>
            </a:r>
          </a:p>
        </p:txBody>
      </p:sp>
      <p:sp>
        <p:nvSpPr>
          <p:cNvPr id="33" name="Marcador de contenido 7"/>
          <p:cNvSpPr txBox="1">
            <a:spLocks/>
          </p:cNvSpPr>
          <p:nvPr/>
        </p:nvSpPr>
        <p:spPr>
          <a:xfrm>
            <a:off x="10367998" y="4556789"/>
            <a:ext cx="1678118" cy="596736"/>
          </a:xfrm>
          <a:prstGeom prst="rect">
            <a:avLst/>
          </a:prstGeom>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s-MX" sz="1800" b="1" dirty="0">
                <a:solidFill>
                  <a:srgbClr val="FF0000"/>
                </a:solidFill>
              </a:rPr>
              <a:t>Alcanzar logros y generar ingresos</a:t>
            </a:r>
          </a:p>
        </p:txBody>
      </p:sp>
      <p:sp>
        <p:nvSpPr>
          <p:cNvPr id="34" name="Cerrar llave 33"/>
          <p:cNvSpPr/>
          <p:nvPr/>
        </p:nvSpPr>
        <p:spPr>
          <a:xfrm>
            <a:off x="9918197" y="3535410"/>
            <a:ext cx="449801" cy="2523363"/>
          </a:xfrm>
          <a:prstGeom prst="rightBrace">
            <a:avLst>
              <a:gd name="adj1" fmla="val 8333"/>
              <a:gd name="adj2" fmla="val 49127"/>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57695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24127" y="585216"/>
            <a:ext cx="4754879" cy="1012229"/>
          </a:xfrm>
        </p:spPr>
        <p:txBody>
          <a:bodyPr>
            <a:normAutofit/>
          </a:bodyPr>
          <a:lstStyle/>
          <a:p>
            <a:r>
              <a:rPr lang="es-MX" sz="3600" dirty="0"/>
              <a:t>CLASIFICACIÓN</a:t>
            </a:r>
          </a:p>
        </p:txBody>
      </p:sp>
      <p:sp>
        <p:nvSpPr>
          <p:cNvPr id="7" name="Marcador de contenido 6"/>
          <p:cNvSpPr>
            <a:spLocks noGrp="1"/>
          </p:cNvSpPr>
          <p:nvPr>
            <p:ph sz="half" idx="1"/>
          </p:nvPr>
        </p:nvSpPr>
        <p:spPr>
          <a:xfrm>
            <a:off x="1024127" y="1692234"/>
            <a:ext cx="4754880" cy="1525979"/>
          </a:xfrm>
        </p:spPr>
        <p:txBody>
          <a:bodyPr>
            <a:normAutofit/>
          </a:bodyPr>
          <a:lstStyle/>
          <a:p>
            <a:pPr marL="0" indent="0">
              <a:buNone/>
            </a:pPr>
            <a:r>
              <a:rPr lang="es-MX" sz="1900" dirty="0"/>
              <a:t>Se consideran gastos de operación:</a:t>
            </a:r>
          </a:p>
          <a:p>
            <a:pPr marL="0" indent="0">
              <a:spcBef>
                <a:spcPts val="0"/>
              </a:spcBef>
              <a:spcAft>
                <a:spcPts val="0"/>
              </a:spcAft>
              <a:buNone/>
            </a:pPr>
            <a:endParaRPr lang="es-MX" sz="1900" dirty="0"/>
          </a:p>
          <a:p>
            <a:pPr marL="514350" indent="-514350">
              <a:spcBef>
                <a:spcPts val="0"/>
              </a:spcBef>
              <a:buClrTx/>
              <a:buFont typeface="+mj-lt"/>
              <a:buAutoNum type="romanUcPeriod"/>
            </a:pPr>
            <a:r>
              <a:rPr lang="es-MX" sz="1900" dirty="0"/>
              <a:t>Los de ventas</a:t>
            </a:r>
          </a:p>
          <a:p>
            <a:pPr marL="514350" indent="-514350">
              <a:spcBef>
                <a:spcPts val="0"/>
              </a:spcBef>
              <a:buClrTx/>
              <a:buFont typeface="+mj-lt"/>
              <a:buAutoNum type="romanUcPeriod"/>
            </a:pPr>
            <a:r>
              <a:rPr lang="es-MX" sz="1900" dirty="0"/>
              <a:t>Los de administración</a:t>
            </a:r>
          </a:p>
          <a:p>
            <a:pPr marL="514350" indent="-514350">
              <a:spcBef>
                <a:spcPts val="0"/>
              </a:spcBef>
              <a:buClrTx/>
              <a:buFont typeface="+mj-lt"/>
              <a:buAutoNum type="romanUcPeriod"/>
            </a:pPr>
            <a:r>
              <a:rPr lang="es-MX" sz="1900" dirty="0"/>
              <a:t>Los financieros</a:t>
            </a:r>
          </a:p>
          <a:p>
            <a:pPr algn="just">
              <a:buClrTx/>
            </a:pPr>
            <a:endParaRPr lang="es-MX" dirty="0"/>
          </a:p>
        </p:txBody>
      </p:sp>
      <p:pic>
        <p:nvPicPr>
          <p:cNvPr id="18" name="Imagen 17"/>
          <p:cNvPicPr/>
          <p:nvPr/>
        </p:nvPicPr>
        <p:blipFill>
          <a:blip r:embed="rId2">
            <a:extLst>
              <a:ext uri="{28A0092B-C50C-407E-A947-70E740481C1C}">
                <a14:useLocalDpi xmlns:a14="http://schemas.microsoft.com/office/drawing/2010/main" val="0"/>
              </a:ext>
            </a:extLst>
          </a:blip>
          <a:stretch>
            <a:fillRect/>
          </a:stretch>
        </p:blipFill>
        <p:spPr>
          <a:xfrm>
            <a:off x="201880" y="4087836"/>
            <a:ext cx="5747657" cy="1323020"/>
          </a:xfrm>
          <a:prstGeom prst="rect">
            <a:avLst/>
          </a:prstGeom>
        </p:spPr>
      </p:pic>
      <p:sp>
        <p:nvSpPr>
          <p:cNvPr id="27" name="Marcador de contenido 6"/>
          <p:cNvSpPr txBox="1">
            <a:spLocks/>
          </p:cNvSpPr>
          <p:nvPr/>
        </p:nvSpPr>
        <p:spPr>
          <a:xfrm>
            <a:off x="6664272" y="585216"/>
            <a:ext cx="4973546" cy="247479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nSpc>
                <a:spcPct val="120000"/>
              </a:lnSpc>
              <a:spcBef>
                <a:spcPts val="0"/>
              </a:spcBef>
              <a:spcAft>
                <a:spcPts val="0"/>
              </a:spcAft>
              <a:buNone/>
            </a:pPr>
            <a:r>
              <a:rPr lang="es-MX" sz="1800" dirty="0"/>
              <a:t> </a:t>
            </a:r>
          </a:p>
          <a:p>
            <a:pPr marL="514350" indent="-514350">
              <a:spcBef>
                <a:spcPts val="0"/>
              </a:spcBef>
              <a:buClrTx/>
              <a:buFont typeface="+mj-lt"/>
              <a:buAutoNum type="romanUcPeriod"/>
            </a:pPr>
            <a:r>
              <a:rPr lang="es-MX" sz="1900" b="1" dirty="0"/>
              <a:t>De ventas.- </a:t>
            </a:r>
            <a:r>
              <a:rPr lang="es-MX" sz="1900" dirty="0"/>
              <a:t>Son gastos en los que solo incurre la actividad de ventas.</a:t>
            </a:r>
          </a:p>
          <a:p>
            <a:r>
              <a:rPr lang="es-MX" sz="1900" dirty="0"/>
              <a:t>Los gastos de venta pueden clasificarse de dos maneras:</a:t>
            </a:r>
          </a:p>
          <a:p>
            <a:pPr marL="450850" indent="-177800">
              <a:spcBef>
                <a:spcPts val="600"/>
              </a:spcBef>
              <a:spcAft>
                <a:spcPts val="0"/>
              </a:spcAft>
              <a:buClrTx/>
              <a:buFont typeface="Wingdings" panose="05000000000000000000" pitchFamily="2" charset="2"/>
              <a:buChar char="§"/>
            </a:pPr>
            <a:r>
              <a:rPr lang="es-MX" sz="1900" b="1" dirty="0"/>
              <a:t>Gastos directos</a:t>
            </a:r>
          </a:p>
          <a:p>
            <a:pPr marL="450850" indent="-177800">
              <a:spcBef>
                <a:spcPts val="600"/>
              </a:spcBef>
              <a:spcAft>
                <a:spcPts val="0"/>
              </a:spcAft>
              <a:buClrTx/>
              <a:buFont typeface="Wingdings" panose="05000000000000000000" pitchFamily="2" charset="2"/>
              <a:buChar char="§"/>
            </a:pPr>
            <a:r>
              <a:rPr lang="es-MX" sz="1900" b="1" dirty="0"/>
              <a:t>Gastos indirectos</a:t>
            </a:r>
          </a:p>
          <a:p>
            <a:pPr marL="450850" indent="-177800">
              <a:spcBef>
                <a:spcPts val="600"/>
              </a:spcBef>
              <a:spcAft>
                <a:spcPts val="0"/>
              </a:spcAft>
              <a:buClrTx/>
              <a:buFont typeface="Wingdings" panose="05000000000000000000" pitchFamily="2" charset="2"/>
              <a:buChar char="§"/>
            </a:pPr>
            <a:endParaRPr lang="es-MX" sz="1900" b="1" dirty="0"/>
          </a:p>
          <a:p>
            <a:pPr>
              <a:lnSpc>
                <a:spcPct val="120000"/>
              </a:lnSpc>
              <a:spcBef>
                <a:spcPts val="0"/>
              </a:spcBef>
              <a:spcAft>
                <a:spcPts val="0"/>
              </a:spcAft>
              <a:buFont typeface="Wingdings" panose="05000000000000000000" pitchFamily="2" charset="2"/>
              <a:buChar char="§"/>
            </a:pPr>
            <a:r>
              <a:rPr lang="es-MX" sz="1900" dirty="0"/>
              <a:t>Sueldos de choferes</a:t>
            </a:r>
          </a:p>
          <a:p>
            <a:pPr>
              <a:lnSpc>
                <a:spcPct val="120000"/>
              </a:lnSpc>
              <a:spcBef>
                <a:spcPts val="0"/>
              </a:spcBef>
              <a:spcAft>
                <a:spcPts val="0"/>
              </a:spcAft>
              <a:buFont typeface="Wingdings" panose="05000000000000000000" pitchFamily="2" charset="2"/>
              <a:buChar char="§"/>
            </a:pPr>
            <a:r>
              <a:rPr lang="es-MX" sz="1900" dirty="0"/>
              <a:t>Sueldos de empleados de ventas</a:t>
            </a:r>
          </a:p>
          <a:p>
            <a:pPr>
              <a:lnSpc>
                <a:spcPct val="120000"/>
              </a:lnSpc>
              <a:spcBef>
                <a:spcPts val="0"/>
              </a:spcBef>
              <a:spcAft>
                <a:spcPts val="0"/>
              </a:spcAft>
              <a:buFont typeface="Wingdings" panose="05000000000000000000" pitchFamily="2" charset="2"/>
              <a:buChar char="§"/>
            </a:pPr>
            <a:r>
              <a:rPr lang="es-MX" sz="1900" dirty="0"/>
              <a:t>Renta del almacén</a:t>
            </a:r>
          </a:p>
          <a:p>
            <a:pPr>
              <a:lnSpc>
                <a:spcPct val="120000"/>
              </a:lnSpc>
              <a:spcBef>
                <a:spcPts val="0"/>
              </a:spcBef>
              <a:spcAft>
                <a:spcPts val="0"/>
              </a:spcAft>
              <a:buFont typeface="Wingdings" panose="05000000000000000000" pitchFamily="2" charset="2"/>
              <a:buChar char="§"/>
            </a:pPr>
            <a:r>
              <a:rPr lang="es-MX" sz="1900" dirty="0"/>
              <a:t>Propaganda y publicidad </a:t>
            </a:r>
          </a:p>
          <a:p>
            <a:pPr>
              <a:lnSpc>
                <a:spcPct val="120000"/>
              </a:lnSpc>
              <a:spcBef>
                <a:spcPts val="0"/>
              </a:spcBef>
              <a:spcAft>
                <a:spcPts val="0"/>
              </a:spcAft>
              <a:buFont typeface="Wingdings" panose="05000000000000000000" pitchFamily="2" charset="2"/>
              <a:buChar char="§"/>
            </a:pPr>
            <a:r>
              <a:rPr lang="es-MX" sz="1900" dirty="0"/>
              <a:t>Comisiones	 </a:t>
            </a:r>
          </a:p>
          <a:p>
            <a:pPr marL="0" indent="0">
              <a:lnSpc>
                <a:spcPct val="120000"/>
              </a:lnSpc>
              <a:spcBef>
                <a:spcPts val="0"/>
              </a:spcBef>
              <a:spcAft>
                <a:spcPts val="0"/>
              </a:spcAft>
              <a:buNone/>
            </a:pPr>
            <a:r>
              <a:rPr lang="es-MX" sz="1900" dirty="0"/>
              <a:t>	</a:t>
            </a:r>
            <a:endParaRPr lang="es-MX" sz="1900" b="1" dirty="0"/>
          </a:p>
          <a:p>
            <a:pPr marL="514350" indent="-514350">
              <a:spcBef>
                <a:spcPts val="0"/>
              </a:spcBef>
              <a:buClrTx/>
              <a:buFont typeface="+mj-lt"/>
              <a:buAutoNum type="romanUcPeriod"/>
            </a:pPr>
            <a:endParaRPr lang="es-MX" sz="1900" dirty="0"/>
          </a:p>
          <a:p>
            <a:pPr marL="0" indent="0">
              <a:lnSpc>
                <a:spcPct val="120000"/>
              </a:lnSpc>
              <a:spcBef>
                <a:spcPts val="0"/>
              </a:spcBef>
              <a:spcAft>
                <a:spcPts val="0"/>
              </a:spcAft>
              <a:buNone/>
            </a:pPr>
            <a:r>
              <a:rPr lang="es-MX" sz="1800" dirty="0"/>
              <a:t>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877" y="4749346"/>
            <a:ext cx="2933700" cy="1552575"/>
          </a:xfrm>
          <a:prstGeom prst="rect">
            <a:avLst/>
          </a:prstGeom>
        </p:spPr>
      </p:pic>
      <p:cxnSp>
        <p:nvCxnSpPr>
          <p:cNvPr id="29" name="Conector recto 28"/>
          <p:cNvCxnSpPr/>
          <p:nvPr/>
        </p:nvCxnSpPr>
        <p:spPr>
          <a:xfrm>
            <a:off x="6230269" y="948738"/>
            <a:ext cx="0" cy="4538949"/>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9185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24127" y="585216"/>
            <a:ext cx="4754879" cy="1012229"/>
          </a:xfrm>
        </p:spPr>
        <p:txBody>
          <a:bodyPr>
            <a:normAutofit/>
          </a:bodyPr>
          <a:lstStyle/>
          <a:p>
            <a:r>
              <a:rPr lang="es-MX" sz="3600" dirty="0"/>
              <a:t>CLASIFICACIÓN</a:t>
            </a:r>
          </a:p>
        </p:txBody>
      </p:sp>
      <p:sp>
        <p:nvSpPr>
          <p:cNvPr id="7" name="Marcador de contenido 6"/>
          <p:cNvSpPr>
            <a:spLocks noGrp="1"/>
          </p:cNvSpPr>
          <p:nvPr>
            <p:ph sz="half" idx="1"/>
          </p:nvPr>
        </p:nvSpPr>
        <p:spPr>
          <a:xfrm>
            <a:off x="1024127" y="1692234"/>
            <a:ext cx="4754880" cy="1525979"/>
          </a:xfrm>
        </p:spPr>
        <p:txBody>
          <a:bodyPr>
            <a:normAutofit/>
          </a:bodyPr>
          <a:lstStyle/>
          <a:p>
            <a:pPr marL="0" indent="0">
              <a:buNone/>
            </a:pPr>
            <a:r>
              <a:rPr lang="es-MX" sz="1900" dirty="0"/>
              <a:t>Se consideran gastos de operación:</a:t>
            </a:r>
          </a:p>
          <a:p>
            <a:pPr marL="0" indent="0">
              <a:spcBef>
                <a:spcPts val="0"/>
              </a:spcBef>
              <a:spcAft>
                <a:spcPts val="0"/>
              </a:spcAft>
              <a:buNone/>
            </a:pPr>
            <a:endParaRPr lang="es-MX" sz="1900" dirty="0"/>
          </a:p>
          <a:p>
            <a:pPr marL="514350" indent="-514350">
              <a:spcBef>
                <a:spcPts val="0"/>
              </a:spcBef>
              <a:buClrTx/>
              <a:buFont typeface="+mj-lt"/>
              <a:buAutoNum type="romanUcPeriod"/>
            </a:pPr>
            <a:r>
              <a:rPr lang="es-MX" sz="1900" dirty="0"/>
              <a:t>Los de ventas</a:t>
            </a:r>
          </a:p>
          <a:p>
            <a:pPr marL="514350" indent="-514350">
              <a:spcBef>
                <a:spcPts val="0"/>
              </a:spcBef>
              <a:buClrTx/>
              <a:buFont typeface="+mj-lt"/>
              <a:buAutoNum type="romanUcPeriod"/>
            </a:pPr>
            <a:r>
              <a:rPr lang="es-MX" sz="1900" dirty="0"/>
              <a:t>Los de administración</a:t>
            </a:r>
          </a:p>
          <a:p>
            <a:pPr marL="514350" indent="-514350">
              <a:spcBef>
                <a:spcPts val="0"/>
              </a:spcBef>
              <a:buClrTx/>
              <a:buFont typeface="+mj-lt"/>
              <a:buAutoNum type="romanUcPeriod"/>
            </a:pPr>
            <a:r>
              <a:rPr lang="es-MX" sz="1900" dirty="0"/>
              <a:t>Los financieros</a:t>
            </a:r>
          </a:p>
          <a:p>
            <a:pPr algn="just">
              <a:buClrTx/>
            </a:pPr>
            <a:endParaRPr lang="es-MX" dirty="0"/>
          </a:p>
        </p:txBody>
      </p:sp>
      <p:sp>
        <p:nvSpPr>
          <p:cNvPr id="27" name="Marcador de contenido 6"/>
          <p:cNvSpPr txBox="1">
            <a:spLocks/>
          </p:cNvSpPr>
          <p:nvPr/>
        </p:nvSpPr>
        <p:spPr>
          <a:xfrm>
            <a:off x="1024127" y="3077912"/>
            <a:ext cx="4973546" cy="247479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nSpc>
                <a:spcPct val="120000"/>
              </a:lnSpc>
              <a:spcBef>
                <a:spcPts val="0"/>
              </a:spcBef>
              <a:spcAft>
                <a:spcPts val="0"/>
              </a:spcAft>
              <a:buNone/>
            </a:pPr>
            <a:r>
              <a:rPr lang="es-MX" sz="1800" dirty="0"/>
              <a:t> </a:t>
            </a:r>
            <a:endParaRPr lang="es-MX" sz="1800" b="1" dirty="0"/>
          </a:p>
          <a:p>
            <a:pPr marL="514350" indent="-514350" algn="just">
              <a:spcBef>
                <a:spcPts val="0"/>
              </a:spcBef>
              <a:buClrTx/>
              <a:buFont typeface="+mj-lt"/>
              <a:buAutoNum type="romanUcPeriod" startAt="2"/>
            </a:pPr>
            <a:r>
              <a:rPr lang="es-MX" sz="1900" b="1" dirty="0"/>
              <a:t>De administración.- </a:t>
            </a:r>
            <a:r>
              <a:rPr lang="es-MX" sz="1900" dirty="0"/>
              <a:t>Sirven para que la empresa pueda llevar a cabo su actividad de manera satisfactoria. Influyen directamente en labores de alta dirección, contratación o contabilidad.</a:t>
            </a:r>
          </a:p>
          <a:p>
            <a:pPr marL="0" indent="0" algn="just">
              <a:lnSpc>
                <a:spcPct val="120000"/>
              </a:lnSpc>
              <a:spcBef>
                <a:spcPts val="0"/>
              </a:spcBef>
              <a:spcAft>
                <a:spcPts val="0"/>
              </a:spcAft>
              <a:buNone/>
            </a:pPr>
            <a:r>
              <a:rPr lang="es-MX" sz="1900" dirty="0"/>
              <a:t>	</a:t>
            </a:r>
            <a:endParaRPr lang="es-MX" sz="1900" b="1" dirty="0"/>
          </a:p>
          <a:p>
            <a:pPr marL="514350" indent="-514350">
              <a:spcBef>
                <a:spcPts val="0"/>
              </a:spcBef>
              <a:buClrTx/>
              <a:buFont typeface="+mj-lt"/>
              <a:buAutoNum type="romanUcPeriod"/>
            </a:pPr>
            <a:endParaRPr lang="es-MX" sz="1900" dirty="0"/>
          </a:p>
          <a:p>
            <a:pPr marL="0" indent="0">
              <a:lnSpc>
                <a:spcPct val="120000"/>
              </a:lnSpc>
              <a:spcBef>
                <a:spcPts val="0"/>
              </a:spcBef>
              <a:spcAft>
                <a:spcPts val="0"/>
              </a:spcAft>
              <a:buNone/>
            </a:pPr>
            <a:r>
              <a:rPr lang="es-MX" sz="1800" dirty="0"/>
              <a:t>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449" y="4823114"/>
            <a:ext cx="2457450" cy="1866900"/>
          </a:xfrm>
          <a:prstGeom prst="rect">
            <a:avLst/>
          </a:prstGeom>
        </p:spPr>
      </p:pic>
      <p:sp>
        <p:nvSpPr>
          <p:cNvPr id="9" name="Marcador de contenido 6"/>
          <p:cNvSpPr txBox="1">
            <a:spLocks/>
          </p:cNvSpPr>
          <p:nvPr/>
        </p:nvSpPr>
        <p:spPr>
          <a:xfrm>
            <a:off x="6306667" y="1354011"/>
            <a:ext cx="4973546" cy="247479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nSpc>
                <a:spcPct val="120000"/>
              </a:lnSpc>
              <a:spcBef>
                <a:spcPts val="0"/>
              </a:spcBef>
              <a:spcAft>
                <a:spcPts val="0"/>
              </a:spcAft>
              <a:buNone/>
            </a:pPr>
            <a:r>
              <a:rPr lang="es-MX" sz="1800" dirty="0"/>
              <a:t> </a:t>
            </a:r>
            <a:endParaRPr lang="es-MX" sz="1800" b="1" dirty="0"/>
          </a:p>
          <a:p>
            <a:pPr marL="514350" indent="-514350" algn="just">
              <a:spcBef>
                <a:spcPts val="0"/>
              </a:spcBef>
              <a:buClrTx/>
              <a:buFont typeface="+mj-lt"/>
              <a:buAutoNum type="romanUcPeriod" startAt="3"/>
            </a:pPr>
            <a:r>
              <a:rPr lang="es-MX" sz="1900" b="1" dirty="0"/>
              <a:t>Financieros.- </a:t>
            </a:r>
            <a:r>
              <a:rPr lang="es-MX" sz="1900" dirty="0"/>
              <a:t>Son gastos que provienen de recursos de terceros con los que un autónomo o empresa financian su actividad.</a:t>
            </a:r>
          </a:p>
          <a:p>
            <a:pPr algn="just"/>
            <a:r>
              <a:rPr lang="es-MX" sz="1900" dirty="0"/>
              <a:t>Para una empresa, estos son los principales gastos financieros:</a:t>
            </a:r>
          </a:p>
          <a:p>
            <a:pPr marL="628650" indent="-90488">
              <a:buFont typeface="Wingdings" panose="05000000000000000000" pitchFamily="2" charset="2"/>
              <a:buChar char="§"/>
            </a:pPr>
            <a:r>
              <a:rPr lang="es-MX" sz="1900" dirty="0"/>
              <a:t> Intereses</a:t>
            </a:r>
          </a:p>
          <a:p>
            <a:pPr marL="628650" indent="-90488">
              <a:buFont typeface="Wingdings" panose="05000000000000000000" pitchFamily="2" charset="2"/>
              <a:buChar char="§"/>
            </a:pPr>
            <a:r>
              <a:rPr lang="es-MX" sz="1900" dirty="0"/>
              <a:t> Gastos</a:t>
            </a:r>
          </a:p>
          <a:p>
            <a:pPr marL="628650" indent="-90488">
              <a:buFont typeface="Wingdings" panose="05000000000000000000" pitchFamily="2" charset="2"/>
              <a:buChar char="§"/>
            </a:pPr>
            <a:r>
              <a:rPr lang="es-MX" sz="1900" dirty="0"/>
              <a:t> Comisiones</a:t>
            </a:r>
          </a:p>
          <a:p>
            <a:pPr marL="0" indent="0" algn="just">
              <a:spcBef>
                <a:spcPts val="0"/>
              </a:spcBef>
              <a:buClrTx/>
              <a:buNone/>
            </a:pPr>
            <a:r>
              <a:rPr lang="es-MX" sz="1900" dirty="0"/>
              <a:t>	</a:t>
            </a:r>
            <a:endParaRPr lang="es-MX" sz="1900" b="1" dirty="0"/>
          </a:p>
          <a:p>
            <a:pPr marL="514350" indent="-514350">
              <a:spcBef>
                <a:spcPts val="0"/>
              </a:spcBef>
              <a:buClrTx/>
              <a:buFont typeface="+mj-lt"/>
              <a:buAutoNum type="romanUcPeriod"/>
            </a:pPr>
            <a:endParaRPr lang="es-MX" sz="1900" dirty="0"/>
          </a:p>
          <a:p>
            <a:pPr marL="0" indent="0">
              <a:lnSpc>
                <a:spcPct val="120000"/>
              </a:lnSpc>
              <a:spcBef>
                <a:spcPts val="0"/>
              </a:spcBef>
              <a:spcAft>
                <a:spcPts val="0"/>
              </a:spcAft>
              <a:buNone/>
            </a:pPr>
            <a:r>
              <a:rPr lang="es-MX" sz="1800" dirty="0"/>
              <a:t>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347" y="4776421"/>
            <a:ext cx="2952750" cy="1552575"/>
          </a:xfrm>
          <a:prstGeom prst="rect">
            <a:avLst/>
          </a:prstGeom>
        </p:spPr>
      </p:pic>
      <p:cxnSp>
        <p:nvCxnSpPr>
          <p:cNvPr id="11" name="Conector recto 10"/>
          <p:cNvCxnSpPr/>
          <p:nvPr/>
        </p:nvCxnSpPr>
        <p:spPr>
          <a:xfrm>
            <a:off x="6230269" y="948738"/>
            <a:ext cx="0" cy="4538949"/>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453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Diferencias con las inversiones</a:t>
            </a:r>
          </a:p>
        </p:txBody>
      </p:sp>
      <p:sp>
        <p:nvSpPr>
          <p:cNvPr id="3" name="Marcador de contenido 2"/>
          <p:cNvSpPr>
            <a:spLocks noGrp="1"/>
          </p:cNvSpPr>
          <p:nvPr>
            <p:ph sz="half" idx="1"/>
          </p:nvPr>
        </p:nvSpPr>
        <p:spPr>
          <a:xfrm>
            <a:off x="1024127" y="1918578"/>
            <a:ext cx="4754880" cy="4390782"/>
          </a:xfrm>
        </p:spPr>
        <p:txBody>
          <a:bodyPr>
            <a:normAutofit/>
          </a:bodyPr>
          <a:lstStyle/>
          <a:p>
            <a:pPr algn="just"/>
            <a:r>
              <a:rPr lang="es-MX" sz="2100" dirty="0"/>
              <a:t>Una </a:t>
            </a:r>
            <a:r>
              <a:rPr lang="es-MX" sz="2100" b="1" dirty="0"/>
              <a:t>inversión</a:t>
            </a:r>
            <a:r>
              <a:rPr lang="es-MX" sz="2100" dirty="0"/>
              <a:t> es la colocación de capital que se realiza para conseguir una ganancia futura. La inversión implica la resignación de un beneficio inmediato por uno futuro.</a:t>
            </a:r>
          </a:p>
          <a:p>
            <a:pPr algn="just"/>
            <a:r>
              <a:rPr lang="es-MX" sz="2100" dirty="0"/>
              <a:t>Los </a:t>
            </a:r>
            <a:r>
              <a:rPr lang="es-MX" sz="2100" b="1" dirty="0"/>
              <a:t>gastos de operación</a:t>
            </a:r>
            <a:r>
              <a:rPr lang="es-MX" sz="2100" dirty="0"/>
              <a:t>, en cambio, se destinan al funcionamiento del negocio y no se concretan a la espera de un beneficio futuro, sino que su función es permitir la subsistencia de la actividad comercial.</a:t>
            </a:r>
          </a:p>
          <a:p>
            <a:endParaRPr lang="es-MX" dirty="0"/>
          </a:p>
        </p:txBody>
      </p:sp>
      <p:sp>
        <p:nvSpPr>
          <p:cNvPr id="4" name="Marcador de contenido 3"/>
          <p:cNvSpPr>
            <a:spLocks noGrp="1"/>
          </p:cNvSpPr>
          <p:nvPr>
            <p:ph sz="half" idx="2"/>
          </p:nvPr>
        </p:nvSpPr>
        <p:spPr>
          <a:xfrm>
            <a:off x="6185555" y="1735698"/>
            <a:ext cx="2360221" cy="4023360"/>
          </a:xfrm>
        </p:spPr>
        <p:style>
          <a:lnRef idx="1">
            <a:schemeClr val="accent6"/>
          </a:lnRef>
          <a:fillRef idx="2">
            <a:schemeClr val="accent6"/>
          </a:fillRef>
          <a:effectRef idx="1">
            <a:schemeClr val="accent6"/>
          </a:effectRef>
          <a:fontRef idx="minor">
            <a:schemeClr val="dk1"/>
          </a:fontRef>
        </p:style>
        <p:txBody>
          <a:bodyPr>
            <a:normAutofit/>
          </a:bodyPr>
          <a:lstStyle/>
          <a:p>
            <a:r>
              <a:rPr lang="es-MX" sz="1900" dirty="0"/>
              <a:t>Ejemplo: </a:t>
            </a:r>
          </a:p>
          <a:p>
            <a:pPr algn="just"/>
            <a:r>
              <a:rPr lang="es-MX" sz="1900" dirty="0"/>
              <a:t>La compra de cinco computadoras por parte de una empresa es una inversión. </a:t>
            </a:r>
          </a:p>
          <a:p>
            <a:pPr algn="just"/>
            <a:r>
              <a:rPr lang="es-MX" sz="1900" dirty="0"/>
              <a:t>Sin embargo, el gasto cotidiano en cartuchos de impresión, hojas y electricidad forma parte de los gastos operativos.</a:t>
            </a:r>
          </a:p>
          <a:p>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2325" y="1918578"/>
            <a:ext cx="2505075" cy="18288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325" y="4100194"/>
            <a:ext cx="2619375" cy="1743075"/>
          </a:xfrm>
          <a:prstGeom prst="rect">
            <a:avLst/>
          </a:prstGeom>
        </p:spPr>
      </p:pic>
    </p:spTree>
    <p:extLst>
      <p:ext uri="{BB962C8B-B14F-4D97-AF65-F5344CB8AC3E}">
        <p14:creationId xmlns:p14="http://schemas.microsoft.com/office/powerpoint/2010/main" val="38300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24127" y="585216"/>
            <a:ext cx="4754879" cy="1012229"/>
          </a:xfrm>
        </p:spPr>
        <p:txBody>
          <a:bodyPr>
            <a:normAutofit/>
          </a:bodyPr>
          <a:lstStyle/>
          <a:p>
            <a:r>
              <a:rPr lang="es-MX" sz="3600" dirty="0"/>
              <a:t>CLASIFICACIÓN NIF</a:t>
            </a:r>
          </a:p>
        </p:txBody>
      </p:sp>
      <p:sp>
        <p:nvSpPr>
          <p:cNvPr id="8" name="Marcador de contenido 7"/>
          <p:cNvSpPr>
            <a:spLocks noGrp="1"/>
          </p:cNvSpPr>
          <p:nvPr>
            <p:ph sz="half" idx="2"/>
          </p:nvPr>
        </p:nvSpPr>
        <p:spPr>
          <a:xfrm>
            <a:off x="1024127" y="1597445"/>
            <a:ext cx="5553496" cy="4598168"/>
          </a:xfrm>
        </p:spPr>
        <p:txBody>
          <a:bodyPr>
            <a:normAutofit/>
          </a:bodyPr>
          <a:lstStyle/>
          <a:p>
            <a:r>
              <a:rPr lang="es-MX" b="1" dirty="0"/>
              <a:t>NIF B-3 Párrafo 53 </a:t>
            </a:r>
          </a:p>
          <a:p>
            <a:pPr algn="just">
              <a:buClrTx/>
              <a:buFont typeface="Wingdings" panose="05000000000000000000" pitchFamily="2" charset="2"/>
              <a:buChar char="Ø"/>
            </a:pPr>
            <a:r>
              <a:rPr lang="es-MX" dirty="0"/>
              <a:t> </a:t>
            </a:r>
            <a:r>
              <a:rPr lang="es-MX" sz="1900" dirty="0"/>
              <a:t>Identificación del sector o industria que pertenece</a:t>
            </a:r>
          </a:p>
          <a:p>
            <a:pPr algn="just">
              <a:buClrTx/>
              <a:buFont typeface="Wingdings" panose="05000000000000000000" pitchFamily="2" charset="2"/>
              <a:buChar char="Ø"/>
            </a:pPr>
            <a:r>
              <a:rPr lang="es-MX" sz="1900" dirty="0"/>
              <a:t> Clasificación de costos y gastos:</a:t>
            </a:r>
          </a:p>
          <a:p>
            <a:pPr marL="0" indent="0" algn="just">
              <a:buClrTx/>
              <a:buNone/>
            </a:pPr>
            <a:endParaRPr lang="es-MX" sz="1900" dirty="0"/>
          </a:p>
          <a:p>
            <a:pPr marL="1081088" indent="-368300" algn="just">
              <a:spcBef>
                <a:spcPts val="0"/>
              </a:spcBef>
              <a:spcAft>
                <a:spcPts val="0"/>
              </a:spcAft>
              <a:buClrTx/>
              <a:buFont typeface="+mj-lt"/>
              <a:buAutoNum type="arabicPeriod"/>
            </a:pPr>
            <a:r>
              <a:rPr lang="es-MX" sz="1900" b="1" dirty="0"/>
              <a:t>Función, y </a:t>
            </a:r>
          </a:p>
          <a:p>
            <a:pPr marL="1081088" indent="-368300" algn="just">
              <a:spcBef>
                <a:spcPts val="0"/>
              </a:spcBef>
              <a:spcAft>
                <a:spcPts val="0"/>
              </a:spcAft>
              <a:buClrTx/>
              <a:buFont typeface="+mj-lt"/>
              <a:buAutoNum type="arabicPeriod"/>
            </a:pPr>
            <a:r>
              <a:rPr lang="es-MX" sz="1900" b="1" dirty="0"/>
              <a:t>Naturaleza</a:t>
            </a:r>
          </a:p>
          <a:p>
            <a:pPr algn="just"/>
            <a:endParaRPr lang="es-MX" b="1" dirty="0"/>
          </a:p>
          <a:p>
            <a:pPr algn="just"/>
            <a:r>
              <a:rPr lang="es-MX" sz="1900" b="1" dirty="0"/>
              <a:t>La clasificación debe ser consistente, si se opta por algún cambio, debe reconocerse en forma retroactiva.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203" y="1597445"/>
            <a:ext cx="3479470" cy="3576019"/>
          </a:xfrm>
          <a:prstGeom prst="rect">
            <a:avLst/>
          </a:prstGeom>
        </p:spPr>
      </p:pic>
    </p:spTree>
    <p:extLst>
      <p:ext uri="{BB962C8B-B14F-4D97-AF65-F5344CB8AC3E}">
        <p14:creationId xmlns:p14="http://schemas.microsoft.com/office/powerpoint/2010/main" val="163487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24127" y="585216"/>
            <a:ext cx="4754879" cy="1012229"/>
          </a:xfrm>
        </p:spPr>
        <p:txBody>
          <a:bodyPr>
            <a:normAutofit/>
          </a:bodyPr>
          <a:lstStyle/>
          <a:p>
            <a:r>
              <a:rPr lang="es-MX" sz="2200" b="1" dirty="0"/>
              <a:t>NIF B-3 Párrafo 53 </a:t>
            </a:r>
          </a:p>
        </p:txBody>
      </p:sp>
      <p:sp>
        <p:nvSpPr>
          <p:cNvPr id="8" name="Marcador de contenido 7"/>
          <p:cNvSpPr>
            <a:spLocks noGrp="1"/>
          </p:cNvSpPr>
          <p:nvPr>
            <p:ph sz="half" idx="2"/>
          </p:nvPr>
        </p:nvSpPr>
        <p:spPr>
          <a:xfrm>
            <a:off x="1090448" y="1481998"/>
            <a:ext cx="5334103" cy="4598168"/>
          </a:xfrm>
        </p:spPr>
        <p:txBody>
          <a:bodyPr>
            <a:normAutofit/>
          </a:bodyPr>
          <a:lstStyle/>
          <a:p>
            <a:pPr marL="0" indent="0" algn="just">
              <a:spcBef>
                <a:spcPts val="0"/>
              </a:spcBef>
              <a:spcAft>
                <a:spcPts val="0"/>
              </a:spcAft>
              <a:buClrTx/>
              <a:buNone/>
            </a:pPr>
            <a:r>
              <a:rPr lang="es-MX" sz="1900" b="1" dirty="0">
                <a:solidFill>
                  <a:srgbClr val="C00000"/>
                </a:solidFill>
              </a:rPr>
              <a:t>CLASIFICACIÓN POR FUNCIÓN </a:t>
            </a:r>
          </a:p>
          <a:p>
            <a:pPr marL="0" indent="0" algn="just">
              <a:spcBef>
                <a:spcPts val="0"/>
              </a:spcBef>
              <a:spcAft>
                <a:spcPts val="0"/>
              </a:spcAft>
              <a:buClrTx/>
              <a:buNone/>
            </a:pPr>
            <a:r>
              <a:rPr lang="es-MX" sz="1900" dirty="0"/>
              <a:t>(Sector Comercial e Industrial)</a:t>
            </a:r>
          </a:p>
          <a:p>
            <a:pPr marL="0" indent="0" algn="just">
              <a:spcBef>
                <a:spcPts val="0"/>
              </a:spcBef>
              <a:spcAft>
                <a:spcPts val="0"/>
              </a:spcAft>
              <a:buClrTx/>
              <a:buNone/>
            </a:pPr>
            <a:endParaRPr lang="es-MX" sz="1900" dirty="0"/>
          </a:p>
          <a:p>
            <a:pPr marL="0" indent="0" algn="just">
              <a:buClrTx/>
              <a:buNone/>
            </a:pPr>
            <a:r>
              <a:rPr lang="es-MX" sz="1900" b="1" dirty="0"/>
              <a:t>Muestra en rubros genéricos los tipos de costos y gastos</a:t>
            </a:r>
            <a:r>
              <a:rPr lang="es-MX" sz="1900" dirty="0"/>
              <a:t>, con base a los diferentes niveles de utilidad o pérdida dentro del estado de resultado integral.</a:t>
            </a:r>
          </a:p>
          <a:p>
            <a:pPr marL="0" indent="0" algn="just">
              <a:buClrTx/>
              <a:buNone/>
            </a:pPr>
            <a:r>
              <a:rPr lang="es-MX" sz="1900" dirty="0"/>
              <a:t>Presenta el </a:t>
            </a:r>
            <a:r>
              <a:rPr lang="es-MX" sz="1900" b="1" dirty="0"/>
              <a:t>costo de ventas </a:t>
            </a:r>
            <a:r>
              <a:rPr lang="es-MX" sz="1900" dirty="0"/>
              <a:t>o de servicios </a:t>
            </a:r>
            <a:r>
              <a:rPr lang="es-MX" sz="1900" b="1" dirty="0"/>
              <a:t>en forma separada</a:t>
            </a:r>
            <a:r>
              <a:rPr lang="es-MX" sz="1900" dirty="0"/>
              <a:t> de los demás costos y </a:t>
            </a:r>
            <a:r>
              <a:rPr lang="es-MX" sz="1900" b="1" dirty="0"/>
              <a:t>gastos generales</a:t>
            </a:r>
            <a:r>
              <a:rPr lang="es-MX" sz="1900" dirty="0"/>
              <a:t>.</a:t>
            </a:r>
          </a:p>
          <a:p>
            <a:pPr marL="0" indent="0" algn="just">
              <a:buClrTx/>
              <a:buNone/>
            </a:pPr>
            <a:endParaRPr lang="es-MX" sz="1900" dirty="0"/>
          </a:p>
          <a:p>
            <a:pPr marL="787400" indent="-514350" algn="just">
              <a:buClrTx/>
              <a:buFont typeface="+mj-lt"/>
              <a:buAutoNum type="romanUcPeriod"/>
            </a:pPr>
            <a:r>
              <a:rPr lang="es-MX" sz="1900" b="1" dirty="0"/>
              <a:t>Costo de ventas</a:t>
            </a:r>
          </a:p>
          <a:p>
            <a:pPr marL="787400" indent="-514350" algn="just">
              <a:buClrTx/>
              <a:buFont typeface="+mj-lt"/>
              <a:buAutoNum type="romanUcPeriod"/>
            </a:pPr>
            <a:r>
              <a:rPr lang="es-MX" sz="1900" b="1" dirty="0"/>
              <a:t>Gastos generales</a:t>
            </a:r>
            <a:endParaRPr lang="es-MX" sz="1900" dirty="0"/>
          </a:p>
          <a:p>
            <a:pPr marL="0" indent="0" algn="just">
              <a:buClrTx/>
              <a:buNone/>
            </a:pPr>
            <a:endParaRPr lang="es-MX" sz="1900" b="1" dirty="0"/>
          </a:p>
        </p:txBody>
      </p:sp>
      <p:sp>
        <p:nvSpPr>
          <p:cNvPr id="11" name="Marcador de contenido 7"/>
          <p:cNvSpPr>
            <a:spLocks noGrp="1"/>
          </p:cNvSpPr>
          <p:nvPr>
            <p:ph sz="half" idx="2"/>
          </p:nvPr>
        </p:nvSpPr>
        <p:spPr>
          <a:xfrm>
            <a:off x="6669871" y="1481998"/>
            <a:ext cx="5334103" cy="4598168"/>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273050" indent="0" algn="just">
              <a:buClrTx/>
              <a:buNone/>
            </a:pPr>
            <a:r>
              <a:rPr lang="es-MX" sz="1900" b="1" dirty="0"/>
              <a:t>I. Costo de ventas</a:t>
            </a:r>
          </a:p>
          <a:p>
            <a:pPr marL="273050" indent="0" algn="just">
              <a:buClrTx/>
              <a:buNone/>
            </a:pPr>
            <a:r>
              <a:rPr lang="es-MX" sz="1900" dirty="0"/>
              <a:t>Es el costo de adquisición de los artículos vendidos o el costo de los servicios prestados.</a:t>
            </a:r>
          </a:p>
          <a:p>
            <a:pPr marL="273050" indent="0" algn="just">
              <a:buClrTx/>
              <a:buNone/>
            </a:pPr>
            <a:endParaRPr lang="es-MX" sz="1900" b="1" dirty="0"/>
          </a:p>
          <a:p>
            <a:pPr marL="273050" indent="0" algn="just">
              <a:buClrTx/>
              <a:buNone/>
            </a:pPr>
            <a:r>
              <a:rPr lang="es-MX" sz="1900" b="1" dirty="0"/>
              <a:t>II. Gastos generales</a:t>
            </a:r>
          </a:p>
          <a:p>
            <a:pPr marL="273050" indent="0" algn="just">
              <a:buClrTx/>
              <a:buNone/>
            </a:pPr>
            <a:r>
              <a:rPr lang="es-MX" sz="1900" dirty="0"/>
              <a:t>Son los costos y gastos relativos a las operaciones de la entidad.</a:t>
            </a:r>
          </a:p>
          <a:p>
            <a:pPr marL="730250" indent="-195263" algn="just">
              <a:buClrTx/>
              <a:buFont typeface="+mj-lt"/>
              <a:buAutoNum type="alphaLcParenR"/>
            </a:pPr>
            <a:r>
              <a:rPr lang="es-MX" sz="2100" b="1" dirty="0"/>
              <a:t>Gastos de venta y distribución </a:t>
            </a:r>
            <a:r>
              <a:rPr lang="es-MX" sz="2100" dirty="0"/>
              <a:t>– Se derivan de comercializar sus bienes o servicios; </a:t>
            </a:r>
          </a:p>
          <a:p>
            <a:pPr marL="730250" indent="-195263" algn="just">
              <a:buClrTx/>
              <a:buFont typeface="+mj-lt"/>
              <a:buAutoNum type="alphaLcParenR"/>
            </a:pPr>
            <a:r>
              <a:rPr lang="es-MX" sz="2100" b="1" dirty="0"/>
              <a:t>Gastos de administración </a:t>
            </a:r>
            <a:r>
              <a:rPr lang="es-MX" sz="2100" dirty="0"/>
              <a:t>– Se usan para controlar sus operaciones; y </a:t>
            </a:r>
          </a:p>
          <a:p>
            <a:pPr marL="730250" indent="-195263" algn="just">
              <a:buClrTx/>
              <a:buFont typeface="+mj-lt"/>
              <a:buAutoNum type="alphaLcParenR"/>
            </a:pPr>
            <a:r>
              <a:rPr lang="es-MX" sz="2100" b="1" dirty="0"/>
              <a:t>Gastos de investigación </a:t>
            </a:r>
            <a:r>
              <a:rPr lang="es-MX" sz="2100" dirty="0"/>
              <a:t>–Se desprenden de la búsqueda de nuevos productos y servicios. </a:t>
            </a:r>
          </a:p>
          <a:p>
            <a:pPr marL="273050" indent="0" algn="just">
              <a:buClrTx/>
              <a:buNone/>
            </a:pPr>
            <a:endParaRPr lang="es-MX" sz="1900" dirty="0"/>
          </a:p>
          <a:p>
            <a:pPr marL="273050" indent="0" algn="just">
              <a:buClrTx/>
              <a:buNone/>
            </a:pPr>
            <a:endParaRPr lang="es-MX" dirty="0"/>
          </a:p>
          <a:p>
            <a:pPr marL="273050" indent="0" algn="just">
              <a:buClrTx/>
              <a:buNone/>
            </a:pPr>
            <a:endParaRPr lang="es-MX" dirty="0"/>
          </a:p>
          <a:p>
            <a:pPr marL="273050" indent="0" algn="just">
              <a:buClrTx/>
              <a:buNone/>
            </a:pPr>
            <a:endParaRPr lang="es-MX" sz="1900" dirty="0"/>
          </a:p>
          <a:p>
            <a:pPr marL="0" indent="0" algn="just">
              <a:buClrTx/>
              <a:buNone/>
            </a:pPr>
            <a:endParaRPr lang="es-MX" sz="1900" b="1" dirty="0"/>
          </a:p>
        </p:txBody>
      </p:sp>
    </p:spTree>
    <p:extLst>
      <p:ext uri="{BB962C8B-B14F-4D97-AF65-F5344CB8AC3E}">
        <p14:creationId xmlns:p14="http://schemas.microsoft.com/office/powerpoint/2010/main" val="269158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24127" y="585216"/>
            <a:ext cx="4754879" cy="1012229"/>
          </a:xfrm>
        </p:spPr>
        <p:txBody>
          <a:bodyPr>
            <a:normAutofit/>
          </a:bodyPr>
          <a:lstStyle/>
          <a:p>
            <a:r>
              <a:rPr lang="es-MX" sz="2200" b="1" dirty="0"/>
              <a:t>NIF B-3 Párrafo 53 </a:t>
            </a:r>
          </a:p>
        </p:txBody>
      </p:sp>
      <p:sp>
        <p:nvSpPr>
          <p:cNvPr id="8" name="Marcador de contenido 7"/>
          <p:cNvSpPr>
            <a:spLocks noGrp="1"/>
          </p:cNvSpPr>
          <p:nvPr>
            <p:ph sz="half" idx="2"/>
          </p:nvPr>
        </p:nvSpPr>
        <p:spPr>
          <a:xfrm>
            <a:off x="1090448" y="1481997"/>
            <a:ext cx="5334103" cy="5073181"/>
          </a:xfrm>
        </p:spPr>
        <p:txBody>
          <a:bodyPr>
            <a:noAutofit/>
          </a:bodyPr>
          <a:lstStyle/>
          <a:p>
            <a:pPr marL="0" indent="0" algn="just">
              <a:spcBef>
                <a:spcPts val="0"/>
              </a:spcBef>
              <a:spcAft>
                <a:spcPts val="0"/>
              </a:spcAft>
              <a:buClrTx/>
              <a:buNone/>
            </a:pPr>
            <a:r>
              <a:rPr lang="es-MX" sz="1900" b="1" dirty="0">
                <a:solidFill>
                  <a:srgbClr val="C00000"/>
                </a:solidFill>
              </a:rPr>
              <a:t>CLASIFICACIÓN POR NATURALEZA</a:t>
            </a:r>
          </a:p>
          <a:p>
            <a:pPr marL="0" indent="0" algn="just">
              <a:spcBef>
                <a:spcPts val="0"/>
              </a:spcBef>
              <a:spcAft>
                <a:spcPts val="0"/>
              </a:spcAft>
              <a:buClrTx/>
              <a:buNone/>
            </a:pPr>
            <a:r>
              <a:rPr lang="es-MX" sz="1900" dirty="0"/>
              <a:t>(Sector Servicios )</a:t>
            </a:r>
          </a:p>
          <a:p>
            <a:pPr marL="0" indent="0" algn="just">
              <a:buClrTx/>
              <a:buNone/>
            </a:pPr>
            <a:r>
              <a:rPr lang="es-MX" sz="1900" dirty="0"/>
              <a:t>Desglosa los rubros de costos y gastos, atendiendo a la esencia específica, no se agrupan en rubros genéricos.</a:t>
            </a:r>
          </a:p>
          <a:p>
            <a:pPr marL="0" indent="0" algn="just">
              <a:buClrTx/>
              <a:buNone/>
            </a:pPr>
            <a:endParaRPr lang="es-MX" sz="1900" dirty="0"/>
          </a:p>
          <a:p>
            <a:pPr>
              <a:spcBef>
                <a:spcPts val="0"/>
              </a:spcBef>
              <a:spcAft>
                <a:spcPts val="0"/>
              </a:spcAft>
            </a:pPr>
            <a:r>
              <a:rPr lang="es-MX" sz="1900" dirty="0"/>
              <a:t>a) Consumo de inventarios; </a:t>
            </a:r>
          </a:p>
          <a:p>
            <a:pPr>
              <a:spcBef>
                <a:spcPts val="0"/>
              </a:spcBef>
              <a:spcAft>
                <a:spcPts val="0"/>
              </a:spcAft>
            </a:pPr>
            <a:r>
              <a:rPr lang="es-MX" sz="1900" dirty="0"/>
              <a:t>b) Sueldos, prestaciones y demás beneficios; </a:t>
            </a:r>
          </a:p>
          <a:p>
            <a:pPr>
              <a:spcBef>
                <a:spcPts val="0"/>
              </a:spcBef>
              <a:spcAft>
                <a:spcPts val="0"/>
              </a:spcAft>
            </a:pPr>
            <a:r>
              <a:rPr lang="es-MX" sz="1900" dirty="0"/>
              <a:t>c) Depreciación, pérdidas por deterioro; </a:t>
            </a:r>
          </a:p>
          <a:p>
            <a:pPr>
              <a:spcBef>
                <a:spcPts val="0"/>
              </a:spcBef>
              <a:spcAft>
                <a:spcPts val="0"/>
              </a:spcAft>
            </a:pPr>
            <a:r>
              <a:rPr lang="es-MX" sz="1900" dirty="0"/>
              <a:t>d) Comisiones; </a:t>
            </a:r>
          </a:p>
          <a:p>
            <a:pPr>
              <a:spcBef>
                <a:spcPts val="0"/>
              </a:spcBef>
              <a:spcAft>
                <a:spcPts val="0"/>
              </a:spcAft>
            </a:pPr>
            <a:r>
              <a:rPr lang="es-MX" sz="1900" dirty="0"/>
              <a:t>e) Mantenimiento; </a:t>
            </a:r>
          </a:p>
          <a:p>
            <a:pPr>
              <a:spcBef>
                <a:spcPts val="0"/>
              </a:spcBef>
              <a:spcAft>
                <a:spcPts val="0"/>
              </a:spcAft>
            </a:pPr>
            <a:r>
              <a:rPr lang="es-MX" sz="1900" dirty="0"/>
              <a:t>f) Gastos por rentas; y </a:t>
            </a:r>
          </a:p>
          <a:p>
            <a:pPr>
              <a:spcBef>
                <a:spcPts val="0"/>
              </a:spcBef>
              <a:spcAft>
                <a:spcPts val="0"/>
              </a:spcAft>
            </a:pPr>
            <a:r>
              <a:rPr lang="es-MX" sz="1900" dirty="0"/>
              <a:t>g) Publicidad; </a:t>
            </a:r>
          </a:p>
          <a:p>
            <a:pPr>
              <a:spcBef>
                <a:spcPts val="0"/>
              </a:spcBef>
              <a:spcAft>
                <a:spcPts val="0"/>
              </a:spcAft>
            </a:pPr>
            <a:r>
              <a:rPr lang="es-MX" sz="1900" dirty="0"/>
              <a:t>h) Otros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146" y="1481997"/>
            <a:ext cx="4276540" cy="4518347"/>
          </a:xfrm>
          <a:prstGeom prst="rect">
            <a:avLst/>
          </a:prstGeom>
        </p:spPr>
      </p:pic>
    </p:spTree>
    <p:extLst>
      <p:ext uri="{BB962C8B-B14F-4D97-AF65-F5344CB8AC3E}">
        <p14:creationId xmlns:p14="http://schemas.microsoft.com/office/powerpoint/2010/main" val="341252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MX" sz="3600" dirty="0"/>
              <a:t>Ejemplo de la importancia de la clasificación de los gastos de operación</a:t>
            </a:r>
          </a:p>
        </p:txBody>
      </p:sp>
      <p:sp>
        <p:nvSpPr>
          <p:cNvPr id="3" name="Marcador de contenido 2"/>
          <p:cNvSpPr>
            <a:spLocks noGrp="1"/>
          </p:cNvSpPr>
          <p:nvPr>
            <p:ph sz="half" idx="1"/>
          </p:nvPr>
        </p:nvSpPr>
        <p:spPr>
          <a:xfrm>
            <a:off x="869749" y="2084831"/>
            <a:ext cx="7252975" cy="4577225"/>
          </a:xfrm>
        </p:spPr>
        <p:txBody>
          <a:bodyPr>
            <a:normAutofit lnSpcReduction="10000"/>
          </a:bodyPr>
          <a:lstStyle/>
          <a:p>
            <a:pPr algn="just"/>
            <a:r>
              <a:rPr lang="es-MX" dirty="0"/>
              <a:t>El 21 de julio de 2002, WorldCom declaró la quiebra más grande de todos los tiempos. En su momento cumbre, WorldCom tenía una capitalización de mercado de $</a:t>
            </a:r>
            <a:r>
              <a:rPr lang="es-MX" b="1" dirty="0"/>
              <a:t>120 mil millones de dólares.</a:t>
            </a:r>
            <a:r>
              <a:rPr lang="es-MX" dirty="0"/>
              <a:t> Otra vez, una serie de manipulaciones de la contabilidad que comenzaron en 1998 ocultó a los inversionistas los problemas financieros de la empresa. </a:t>
            </a:r>
          </a:p>
          <a:p>
            <a:pPr algn="just"/>
            <a:r>
              <a:rPr lang="es-MX" dirty="0"/>
              <a:t>El fraude consistió en reclasificar </a:t>
            </a:r>
            <a:r>
              <a:rPr lang="es-MX" b="1" dirty="0"/>
              <a:t>$3.85 mil millones en gastos de operación como inversión de largo plazo. </a:t>
            </a:r>
          </a:p>
          <a:p>
            <a:pPr algn="just"/>
            <a:r>
              <a:rPr lang="es-MX" dirty="0"/>
              <a:t>El efecto inmediato de este cambio fue </a:t>
            </a:r>
            <a:r>
              <a:rPr lang="es-MX" b="1" dirty="0"/>
              <a:t>disparar las utilidades reportadas</a:t>
            </a:r>
            <a:r>
              <a:rPr lang="es-MX" dirty="0"/>
              <a:t>. Los gastos de operación se deducen de inmediato de los ingresos, en tanto que las inversiones de largo plazo se deprecian lentamente con el tiempo. Esta manipulación no aumentaría los flujos de efectivo de WorldCom porque las inversiones de largo plazo deben deducirse del estado de flujo de efectivo en el momento en que se hacen.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20" y="2179987"/>
            <a:ext cx="2828925" cy="4161435"/>
          </a:xfrm>
          <a:prstGeom prst="rect">
            <a:avLst/>
          </a:prstGeom>
        </p:spPr>
      </p:pic>
    </p:spTree>
    <p:extLst>
      <p:ext uri="{BB962C8B-B14F-4D97-AF65-F5344CB8AC3E}">
        <p14:creationId xmlns:p14="http://schemas.microsoft.com/office/powerpoint/2010/main" val="2367209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36806995_TF22378848.potx" id="{85DF5566-E470-4B76-A232-C21C6F80612C}" vid="{69CBCECC-819E-48E2-AFD3-2FC38523383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2.xml><?xml version="1.0" encoding="utf-8"?>
<ds:datastoreItem xmlns:ds="http://schemas.openxmlformats.org/officeDocument/2006/customXml" ds:itemID="{788A2F88-55C5-4ED1-9541-807C65424763}">
  <ds:schemaRefs>
    <ds:schemaRef ds:uri="http://schemas.microsoft.com/office/infopath/2007/PartnerControls"/>
    <ds:schemaRef ds:uri="16c05727-aa75-4e4a-9b5f-8a80a1165891"/>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71af3243-3dd4-4a8d-8c0d-dd76da1f02a5"/>
  </ds:schemaRefs>
</ds:datastoreItem>
</file>

<file path=customXml/itemProps3.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Integral</Template>
  <TotalTime>0</TotalTime>
  <Words>1649</Words>
  <Application>Microsoft Office PowerPoint</Application>
  <PresentationFormat>Panorámica</PresentationFormat>
  <Paragraphs>162</Paragraphs>
  <Slides>16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Calibri</vt:lpstr>
      <vt:lpstr>Symbol</vt:lpstr>
      <vt:lpstr>Tw Cen MT</vt:lpstr>
      <vt:lpstr>Tw Cen MT Condensed</vt:lpstr>
      <vt:lpstr>Wingdings</vt:lpstr>
      <vt:lpstr>Wingdings 3</vt:lpstr>
      <vt:lpstr>Integral</vt:lpstr>
      <vt:lpstr>Gastos de operación</vt:lpstr>
      <vt:lpstr>definición</vt:lpstr>
      <vt:lpstr>CLASIFICACIÓN</vt:lpstr>
      <vt:lpstr>CLASIFICACIÓN</vt:lpstr>
      <vt:lpstr>Diferencias con las inversiones</vt:lpstr>
      <vt:lpstr>CLASIFICACIÓN NIF</vt:lpstr>
      <vt:lpstr>NIF B-3 Párrafo 53 </vt:lpstr>
      <vt:lpstr>NIF B-3 Párrafo 53 </vt:lpstr>
      <vt:lpstr>Ejemplo de la importancia de la clasificación de los gastos de operación</vt:lpstr>
      <vt:lpstr>Ejemplo</vt:lpstr>
      <vt:lpstr>Requisitos de las deducciones autorizadas (Artículo 27 LISR) </vt:lpstr>
      <vt:lpstr>INTERPRETACIÓN DEL TÉRMINO "ESTRICTAMENTE INDISPENSABLES Registro digital 179766. Tesis 2a. CIII/2004. Segunda Sala, Novena Época, del Semanario Judicial de la Federación y su Gaceta, Tomo XX, Diciembre de 2004, página 565.</vt:lpstr>
      <vt:lpstr>CONTROL INTERNO</vt:lpstr>
      <vt:lpstr>RIESGOS</vt:lpstr>
      <vt:lpstr>PROCEDIMIENTOS</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2022-07-13T15:51:14Z</dcterms:created>
  <dcterms:modified xsi:type="dcterms:W3CDTF">2022-07-19T12:33:48Z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